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9" autoAdjust="0"/>
    <p:restoredTop sz="94660"/>
  </p:normalViewPr>
  <p:slideViewPr>
    <p:cSldViewPr snapToGrid="0">
      <p:cViewPr>
        <p:scale>
          <a:sx n="66" d="100"/>
          <a:sy n="66" d="100"/>
        </p:scale>
        <p:origin x="7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06DB8-5871-4839-899C-9E5480F7C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921B05-C521-48F7-A8C5-FDD90ED9F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8695A-0364-4CF9-B69A-A16EA40D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5912-D850-4BDD-92C6-BD94B8EB79CB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8191D6-AEFB-45DE-9571-B49E8520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A0A278-B4DB-4D76-A447-2DFA9322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7C0D-228A-442A-9D51-CD0A61E8C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8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78E24-2AB6-452A-B164-EE9C1EBA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D03F33-6F79-46A3-A5C7-C8AC5AFCF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E41914-3411-498A-87B3-B6F74C23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5912-D850-4BDD-92C6-BD94B8EB79CB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34AA82-BD68-4CB6-820F-C4F63127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1040FC-096D-4426-9490-20E63791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7C0D-228A-442A-9D51-CD0A61E8C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84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3DB3AF-D15F-40E1-B8BD-9A5383C35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71A78A-D670-4B92-BEE8-EB085679D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4FB69-5209-4E8A-833A-48D899DB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5912-D850-4BDD-92C6-BD94B8EB79CB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5D43BB-D5F1-4862-95DE-E58F6AE5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EB081-CBE6-4336-ACCD-EF18BC47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7C0D-228A-442A-9D51-CD0A61E8C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35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090BB-E7C4-4F6E-9513-B589BD7E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C6B22-23FD-4DDE-AC4B-7E9C7987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2EAE6-675C-457F-B097-6A4F0AF8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5912-D850-4BDD-92C6-BD94B8EB79CB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B5075-12C4-4D5E-A345-9BA5DB3A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577C3-F72F-491B-90C9-CED37A87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7C0D-228A-442A-9D51-CD0A61E8C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71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A0C76-37A5-420E-B6A7-98B946D4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AD6474-1987-42D8-93E6-621D33E4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6A083-9A0D-404A-B3DB-5B461416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5912-D850-4BDD-92C6-BD94B8EB79CB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710D6-A718-4153-A828-0A7E5E8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7F879-D77D-4536-9208-F2DF912B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7C0D-228A-442A-9D51-CD0A61E8C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1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D4130-0E6D-4E4E-AE2B-7796E912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F6D5F5-AB49-49F9-B3E4-2A46E68C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7B1E20-326C-47AF-B52F-55518C251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BF4E9-248C-42AA-94D5-FD104AD1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5912-D850-4BDD-92C6-BD94B8EB79CB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994720-51F2-471C-8412-2CBD87F3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5EC9B6-A07E-4744-99A6-1FE0E11D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7C0D-228A-442A-9D51-CD0A61E8C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5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3A2A-2A16-4F16-816E-F712408D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2E1EE8-2ADB-449B-8278-9989367D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140A5A-0268-41DA-AA03-FC6A3A8F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A28D07-6E2D-457E-966A-E79E0FF50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A76B71-22A4-4FA5-B625-682D187F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CBBE57-6CD1-4DCF-B735-598D0B1F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5912-D850-4BDD-92C6-BD94B8EB79CB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26DF60-EE2B-4763-9AE1-939AC785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D8AFF1-5D99-4148-9DF3-A97163C6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7C0D-228A-442A-9D51-CD0A61E8C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5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932CE-3B4E-421D-A321-FC455689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CDC934-05F4-4A08-8C79-55ADEAA4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5912-D850-4BDD-92C6-BD94B8EB79CB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E721B0-B4FC-4197-ACC9-17772F36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F2771D-431C-444B-9503-96E512C0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7C0D-228A-442A-9D51-CD0A61E8C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75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914E23-8963-4BD7-84B4-C3FD16F0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5912-D850-4BDD-92C6-BD94B8EB79CB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71B7A0-B070-4CAF-BE7E-785A2A6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D750C4-D815-46DB-967C-E8F71C53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7C0D-228A-442A-9D51-CD0A61E8C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58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29434-E755-4E14-A450-364B9610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4DB5E-6B8B-4638-9402-02EE0C03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AF2892-DA02-445F-8137-A169A875A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FEF3D4-D73A-44D2-A7B3-9DC3C2DD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5912-D850-4BDD-92C6-BD94B8EB79CB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7F1D63-2EE6-42D1-A067-9FF3179B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4BEC4D-60DC-41F1-A485-526C13B1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7C0D-228A-442A-9D51-CD0A61E8C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1406E-8C3C-49B6-AC50-5F00F227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9F1925-03BB-493D-8DDB-3FA696649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10F09D-6596-4A9D-B6D6-06C1F5FB9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239993-529D-42DF-A897-9929BABA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5912-D850-4BDD-92C6-BD94B8EB79CB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6CECF7-24E5-4D3F-966F-9ACD33CB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388654-D467-4397-9AB8-885CCF3A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7C0D-228A-442A-9D51-CD0A61E8C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46A44E-7821-43F1-A34B-60F75467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D8096F-73BD-4AEE-9304-5E0555BE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83E03B-E18F-4A8F-B34B-3157D1407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5912-D850-4BDD-92C6-BD94B8EB79CB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DABB5-6369-43DE-B27C-9D6562168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A4E6A-C0D0-40A0-B5DC-0858C0F32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7C0D-228A-442A-9D51-CD0A61E8C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1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5CF2C-8553-4800-ADED-8D8B4577B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B51B76-4661-4F99-9EA1-1D59C56E3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69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00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夏谷 実/fab.pasona.tech</dc:creator>
  <cp:lastModifiedBy>夏谷 実/fab.pasona.tech</cp:lastModifiedBy>
  <cp:revision>7</cp:revision>
  <dcterms:created xsi:type="dcterms:W3CDTF">2020-03-17T16:13:50Z</dcterms:created>
  <dcterms:modified xsi:type="dcterms:W3CDTF">2020-03-18T03:37:59Z</dcterms:modified>
</cp:coreProperties>
</file>