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58" r:id="rId7"/>
  </p:sldIdLst>
  <p:sldSz cx="8575675" cy="2857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B9B8"/>
    <a:srgbClr val="3C6867"/>
    <a:srgbClr val="BDD7D6"/>
    <a:srgbClr val="B6D4D4"/>
    <a:srgbClr val="5C9E9C"/>
    <a:srgbClr val="FFD9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0" autoAdjust="0"/>
    <p:restoredTop sz="94660"/>
  </p:normalViewPr>
  <p:slideViewPr>
    <p:cSldViewPr snapToGrid="0">
      <p:cViewPr>
        <p:scale>
          <a:sx n="75" d="100"/>
          <a:sy n="75" d="100"/>
        </p:scale>
        <p:origin x="-294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960" y="467651"/>
            <a:ext cx="6431756" cy="994833"/>
          </a:xfrm>
        </p:spPr>
        <p:txBody>
          <a:bodyPr anchor="b"/>
          <a:lstStyle>
            <a:lvl1pPr algn="ctr">
              <a:defRPr sz="2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1960" y="1500849"/>
            <a:ext cx="6431756" cy="689901"/>
          </a:xfrm>
        </p:spPr>
        <p:txBody>
          <a:bodyPr/>
          <a:lstStyle>
            <a:lvl1pPr marL="0" indent="0" algn="ctr">
              <a:buNone/>
              <a:defRPr sz="1000"/>
            </a:lvl1pPr>
            <a:lvl2pPr marL="190515" indent="0" algn="ctr">
              <a:buNone/>
              <a:defRPr sz="833"/>
            </a:lvl2pPr>
            <a:lvl3pPr marL="381030" indent="0" algn="ctr">
              <a:buNone/>
              <a:defRPr sz="750"/>
            </a:lvl3pPr>
            <a:lvl4pPr marL="571546" indent="0" algn="ctr">
              <a:buNone/>
              <a:defRPr sz="667"/>
            </a:lvl4pPr>
            <a:lvl5pPr marL="762061" indent="0" algn="ctr">
              <a:buNone/>
              <a:defRPr sz="667"/>
            </a:lvl5pPr>
            <a:lvl6pPr marL="952576" indent="0" algn="ctr">
              <a:buNone/>
              <a:defRPr sz="667"/>
            </a:lvl6pPr>
            <a:lvl7pPr marL="1143091" indent="0" algn="ctr">
              <a:buNone/>
              <a:defRPr sz="667"/>
            </a:lvl7pPr>
            <a:lvl8pPr marL="1333607" indent="0" algn="ctr">
              <a:buNone/>
              <a:defRPr sz="667"/>
            </a:lvl8pPr>
            <a:lvl9pPr marL="1524122" indent="0" algn="ctr">
              <a:buNone/>
              <a:defRPr sz="6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5171-8C1C-4F3D-8FF1-01D4EF9BCBB0}" type="datetimeFigureOut">
              <a:rPr lang="en-US" smtClean="0"/>
              <a:t>3-25-2020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34CC-A2E9-4E14-956B-09A937A38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72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5171-8C1C-4F3D-8FF1-01D4EF9BCBB0}" type="datetimeFigureOut">
              <a:rPr lang="en-US" smtClean="0"/>
              <a:t>3-25-2020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34CC-A2E9-4E14-956B-09A937A38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2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6967" y="152136"/>
            <a:ext cx="1849130" cy="24215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9578" y="152136"/>
            <a:ext cx="5440194" cy="242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5171-8C1C-4F3D-8FF1-01D4EF9BCBB0}" type="datetimeFigureOut">
              <a:rPr lang="en-US" smtClean="0"/>
              <a:t>3-25-2020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34CC-A2E9-4E14-956B-09A937A38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34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5171-8C1C-4F3D-8FF1-01D4EF9BCBB0}" type="datetimeFigureOut">
              <a:rPr lang="en-US" smtClean="0"/>
              <a:t>3-25-2020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34CC-A2E9-4E14-956B-09A937A38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98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111" y="712391"/>
            <a:ext cx="7396520" cy="1188640"/>
          </a:xfrm>
        </p:spPr>
        <p:txBody>
          <a:bodyPr anchor="b"/>
          <a:lstStyle>
            <a:lvl1pPr>
              <a:defRPr sz="2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5111" y="1912276"/>
            <a:ext cx="7396520" cy="625078"/>
          </a:xfr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190515" indent="0">
              <a:buNone/>
              <a:defRPr sz="833">
                <a:solidFill>
                  <a:schemeClr val="tx1">
                    <a:tint val="75000"/>
                  </a:schemeClr>
                </a:solidFill>
              </a:defRPr>
            </a:lvl2pPr>
            <a:lvl3pPr marL="381030" indent="0">
              <a:buNone/>
              <a:defRPr sz="750">
                <a:solidFill>
                  <a:schemeClr val="tx1">
                    <a:tint val="75000"/>
                  </a:schemeClr>
                </a:solidFill>
              </a:defRPr>
            </a:lvl3pPr>
            <a:lvl4pPr marL="571546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4pPr>
            <a:lvl5pPr marL="762061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5pPr>
            <a:lvl6pPr marL="952576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6pPr>
            <a:lvl7pPr marL="1143091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7pPr>
            <a:lvl8pPr marL="1333607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8pPr>
            <a:lvl9pPr marL="1524122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5171-8C1C-4F3D-8FF1-01D4EF9BCBB0}" type="datetimeFigureOut">
              <a:rPr lang="en-US" smtClean="0"/>
              <a:t>3-25-2020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34CC-A2E9-4E14-956B-09A937A38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31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9578" y="760677"/>
            <a:ext cx="3644662" cy="18130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1435" y="760677"/>
            <a:ext cx="3644662" cy="18130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5171-8C1C-4F3D-8FF1-01D4EF9BCBB0}" type="datetimeFigureOut">
              <a:rPr lang="en-US" smtClean="0"/>
              <a:t>3-25-2020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34CC-A2E9-4E14-956B-09A937A38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29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694" y="152136"/>
            <a:ext cx="7396520" cy="552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0695" y="700484"/>
            <a:ext cx="3627912" cy="343297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90515" indent="0">
              <a:buNone/>
              <a:defRPr sz="833" b="1"/>
            </a:lvl2pPr>
            <a:lvl3pPr marL="381030" indent="0">
              <a:buNone/>
              <a:defRPr sz="750" b="1"/>
            </a:lvl3pPr>
            <a:lvl4pPr marL="571546" indent="0">
              <a:buNone/>
              <a:defRPr sz="667" b="1"/>
            </a:lvl4pPr>
            <a:lvl5pPr marL="762061" indent="0">
              <a:buNone/>
              <a:defRPr sz="667" b="1"/>
            </a:lvl5pPr>
            <a:lvl6pPr marL="952576" indent="0">
              <a:buNone/>
              <a:defRPr sz="667" b="1"/>
            </a:lvl6pPr>
            <a:lvl7pPr marL="1143091" indent="0">
              <a:buNone/>
              <a:defRPr sz="667" b="1"/>
            </a:lvl7pPr>
            <a:lvl8pPr marL="1333607" indent="0">
              <a:buNone/>
              <a:defRPr sz="667" b="1"/>
            </a:lvl8pPr>
            <a:lvl9pPr marL="1524122" indent="0">
              <a:buNone/>
              <a:defRPr sz="6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0695" y="1043781"/>
            <a:ext cx="3627912" cy="15352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41435" y="700484"/>
            <a:ext cx="3645779" cy="343297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90515" indent="0">
              <a:buNone/>
              <a:defRPr sz="833" b="1"/>
            </a:lvl2pPr>
            <a:lvl3pPr marL="381030" indent="0">
              <a:buNone/>
              <a:defRPr sz="750" b="1"/>
            </a:lvl3pPr>
            <a:lvl4pPr marL="571546" indent="0">
              <a:buNone/>
              <a:defRPr sz="667" b="1"/>
            </a:lvl4pPr>
            <a:lvl5pPr marL="762061" indent="0">
              <a:buNone/>
              <a:defRPr sz="667" b="1"/>
            </a:lvl5pPr>
            <a:lvl6pPr marL="952576" indent="0">
              <a:buNone/>
              <a:defRPr sz="667" b="1"/>
            </a:lvl6pPr>
            <a:lvl7pPr marL="1143091" indent="0">
              <a:buNone/>
              <a:defRPr sz="667" b="1"/>
            </a:lvl7pPr>
            <a:lvl8pPr marL="1333607" indent="0">
              <a:buNone/>
              <a:defRPr sz="667" b="1"/>
            </a:lvl8pPr>
            <a:lvl9pPr marL="1524122" indent="0">
              <a:buNone/>
              <a:defRPr sz="6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41435" y="1043781"/>
            <a:ext cx="3645779" cy="15352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5171-8C1C-4F3D-8FF1-01D4EF9BCBB0}" type="datetimeFigureOut">
              <a:rPr lang="en-US" smtClean="0"/>
              <a:t>3-25-2020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34CC-A2E9-4E14-956B-09A937A38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41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5171-8C1C-4F3D-8FF1-01D4EF9BCBB0}" type="datetimeFigureOut">
              <a:rPr lang="en-US" smtClean="0"/>
              <a:t>3-25-2020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34CC-A2E9-4E14-956B-09A937A38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52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5171-8C1C-4F3D-8FF1-01D4EF9BCBB0}" type="datetimeFigureOut">
              <a:rPr lang="en-US" smtClean="0"/>
              <a:t>3-25-2020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34CC-A2E9-4E14-956B-09A937A38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82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695" y="190500"/>
            <a:ext cx="2765878" cy="666750"/>
          </a:xfrm>
        </p:spPr>
        <p:txBody>
          <a:bodyPr anchor="b"/>
          <a:lstStyle>
            <a:lvl1pPr>
              <a:defRPr sz="13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5779" y="411427"/>
            <a:ext cx="4341435" cy="2030677"/>
          </a:xfrm>
        </p:spPr>
        <p:txBody>
          <a:bodyPr/>
          <a:lstStyle>
            <a:lvl1pPr>
              <a:defRPr sz="1333"/>
            </a:lvl1pPr>
            <a:lvl2pPr>
              <a:defRPr sz="1167"/>
            </a:lvl2pPr>
            <a:lvl3pPr>
              <a:defRPr sz="1000"/>
            </a:lvl3pPr>
            <a:lvl4pPr>
              <a:defRPr sz="833"/>
            </a:lvl4pPr>
            <a:lvl5pPr>
              <a:defRPr sz="833"/>
            </a:lvl5pPr>
            <a:lvl6pPr>
              <a:defRPr sz="833"/>
            </a:lvl6pPr>
            <a:lvl7pPr>
              <a:defRPr sz="833"/>
            </a:lvl7pPr>
            <a:lvl8pPr>
              <a:defRPr sz="833"/>
            </a:lvl8pPr>
            <a:lvl9pPr>
              <a:defRPr sz="8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695" y="857250"/>
            <a:ext cx="2765878" cy="1588162"/>
          </a:xfrm>
        </p:spPr>
        <p:txBody>
          <a:bodyPr/>
          <a:lstStyle>
            <a:lvl1pPr marL="0" indent="0">
              <a:buNone/>
              <a:defRPr sz="667"/>
            </a:lvl1pPr>
            <a:lvl2pPr marL="190515" indent="0">
              <a:buNone/>
              <a:defRPr sz="583"/>
            </a:lvl2pPr>
            <a:lvl3pPr marL="381030" indent="0">
              <a:buNone/>
              <a:defRPr sz="500"/>
            </a:lvl3pPr>
            <a:lvl4pPr marL="571546" indent="0">
              <a:buNone/>
              <a:defRPr sz="417"/>
            </a:lvl4pPr>
            <a:lvl5pPr marL="762061" indent="0">
              <a:buNone/>
              <a:defRPr sz="417"/>
            </a:lvl5pPr>
            <a:lvl6pPr marL="952576" indent="0">
              <a:buNone/>
              <a:defRPr sz="417"/>
            </a:lvl6pPr>
            <a:lvl7pPr marL="1143091" indent="0">
              <a:buNone/>
              <a:defRPr sz="417"/>
            </a:lvl7pPr>
            <a:lvl8pPr marL="1333607" indent="0">
              <a:buNone/>
              <a:defRPr sz="417"/>
            </a:lvl8pPr>
            <a:lvl9pPr marL="1524122" indent="0">
              <a:buNone/>
              <a:defRPr sz="41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5171-8C1C-4F3D-8FF1-01D4EF9BCBB0}" type="datetimeFigureOut">
              <a:rPr lang="en-US" smtClean="0"/>
              <a:t>3-25-2020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34CC-A2E9-4E14-956B-09A937A38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695" y="190500"/>
            <a:ext cx="2765878" cy="666750"/>
          </a:xfrm>
        </p:spPr>
        <p:txBody>
          <a:bodyPr anchor="b"/>
          <a:lstStyle>
            <a:lvl1pPr>
              <a:defRPr sz="13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45779" y="411427"/>
            <a:ext cx="4341435" cy="2030677"/>
          </a:xfrm>
        </p:spPr>
        <p:txBody>
          <a:bodyPr anchor="t"/>
          <a:lstStyle>
            <a:lvl1pPr marL="0" indent="0">
              <a:buNone/>
              <a:defRPr sz="1333"/>
            </a:lvl1pPr>
            <a:lvl2pPr marL="190515" indent="0">
              <a:buNone/>
              <a:defRPr sz="1167"/>
            </a:lvl2pPr>
            <a:lvl3pPr marL="381030" indent="0">
              <a:buNone/>
              <a:defRPr sz="1000"/>
            </a:lvl3pPr>
            <a:lvl4pPr marL="571546" indent="0">
              <a:buNone/>
              <a:defRPr sz="833"/>
            </a:lvl4pPr>
            <a:lvl5pPr marL="762061" indent="0">
              <a:buNone/>
              <a:defRPr sz="833"/>
            </a:lvl5pPr>
            <a:lvl6pPr marL="952576" indent="0">
              <a:buNone/>
              <a:defRPr sz="833"/>
            </a:lvl6pPr>
            <a:lvl7pPr marL="1143091" indent="0">
              <a:buNone/>
              <a:defRPr sz="833"/>
            </a:lvl7pPr>
            <a:lvl8pPr marL="1333607" indent="0">
              <a:buNone/>
              <a:defRPr sz="833"/>
            </a:lvl8pPr>
            <a:lvl9pPr marL="1524122" indent="0">
              <a:buNone/>
              <a:defRPr sz="8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695" y="857250"/>
            <a:ext cx="2765878" cy="1588162"/>
          </a:xfrm>
        </p:spPr>
        <p:txBody>
          <a:bodyPr/>
          <a:lstStyle>
            <a:lvl1pPr marL="0" indent="0">
              <a:buNone/>
              <a:defRPr sz="667"/>
            </a:lvl1pPr>
            <a:lvl2pPr marL="190515" indent="0">
              <a:buNone/>
              <a:defRPr sz="583"/>
            </a:lvl2pPr>
            <a:lvl3pPr marL="381030" indent="0">
              <a:buNone/>
              <a:defRPr sz="500"/>
            </a:lvl3pPr>
            <a:lvl4pPr marL="571546" indent="0">
              <a:buNone/>
              <a:defRPr sz="417"/>
            </a:lvl4pPr>
            <a:lvl5pPr marL="762061" indent="0">
              <a:buNone/>
              <a:defRPr sz="417"/>
            </a:lvl5pPr>
            <a:lvl6pPr marL="952576" indent="0">
              <a:buNone/>
              <a:defRPr sz="417"/>
            </a:lvl6pPr>
            <a:lvl7pPr marL="1143091" indent="0">
              <a:buNone/>
              <a:defRPr sz="417"/>
            </a:lvl7pPr>
            <a:lvl8pPr marL="1333607" indent="0">
              <a:buNone/>
              <a:defRPr sz="417"/>
            </a:lvl8pPr>
            <a:lvl9pPr marL="1524122" indent="0">
              <a:buNone/>
              <a:defRPr sz="41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5171-8C1C-4F3D-8FF1-01D4EF9BCBB0}" type="datetimeFigureOut">
              <a:rPr lang="en-US" smtClean="0"/>
              <a:t>3-25-2020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34CC-A2E9-4E14-956B-09A937A38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31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9578" y="152136"/>
            <a:ext cx="7396520" cy="552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78" y="760677"/>
            <a:ext cx="7396520" cy="1813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9578" y="2648480"/>
            <a:ext cx="1929527" cy="1521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15171-8C1C-4F3D-8FF1-01D4EF9BCBB0}" type="datetimeFigureOut">
              <a:rPr lang="en-US" smtClean="0"/>
              <a:t>3-25-2020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40693" y="2648480"/>
            <a:ext cx="2894290" cy="1521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6570" y="2648480"/>
            <a:ext cx="1929527" cy="1521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E34CC-A2E9-4E14-956B-09A937A38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2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81030" rtl="0" eaLnBrk="1" latinLnBrk="0" hangingPunct="1">
        <a:lnSpc>
          <a:spcPct val="90000"/>
        </a:lnSpc>
        <a:spcBef>
          <a:spcPct val="0"/>
        </a:spcBef>
        <a:buNone/>
        <a:defRPr sz="18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258" indent="-95258" algn="l" defTabSz="38103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167" kern="1200">
          <a:solidFill>
            <a:schemeClr val="tx1"/>
          </a:solidFill>
          <a:latin typeface="+mn-lt"/>
          <a:ea typeface="+mn-ea"/>
          <a:cs typeface="+mn-cs"/>
        </a:defRPr>
      </a:lvl1pPr>
      <a:lvl2pPr marL="285773" indent="-95258" algn="l" defTabSz="381030" rtl="0" eaLnBrk="1" latinLnBrk="0" hangingPunct="1">
        <a:lnSpc>
          <a:spcPct val="90000"/>
        </a:lnSpc>
        <a:spcBef>
          <a:spcPts val="208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476288" indent="-95258" algn="l" defTabSz="381030" rtl="0" eaLnBrk="1" latinLnBrk="0" hangingPunct="1">
        <a:lnSpc>
          <a:spcPct val="90000"/>
        </a:lnSpc>
        <a:spcBef>
          <a:spcPts val="208"/>
        </a:spcBef>
        <a:buFont typeface="Arial" panose="020B0604020202020204" pitchFamily="34" charset="0"/>
        <a:buChar char="•"/>
        <a:defRPr sz="833" kern="1200">
          <a:solidFill>
            <a:schemeClr val="tx1"/>
          </a:solidFill>
          <a:latin typeface="+mn-lt"/>
          <a:ea typeface="+mn-ea"/>
          <a:cs typeface="+mn-cs"/>
        </a:defRPr>
      </a:lvl3pPr>
      <a:lvl4pPr marL="666803" indent="-95258" algn="l" defTabSz="381030" rtl="0" eaLnBrk="1" latinLnBrk="0" hangingPunct="1">
        <a:lnSpc>
          <a:spcPct val="90000"/>
        </a:lnSpc>
        <a:spcBef>
          <a:spcPts val="208"/>
        </a:spcBef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4pPr>
      <a:lvl5pPr marL="857319" indent="-95258" algn="l" defTabSz="381030" rtl="0" eaLnBrk="1" latinLnBrk="0" hangingPunct="1">
        <a:lnSpc>
          <a:spcPct val="90000"/>
        </a:lnSpc>
        <a:spcBef>
          <a:spcPts val="208"/>
        </a:spcBef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5pPr>
      <a:lvl6pPr marL="1047834" indent="-95258" algn="l" defTabSz="381030" rtl="0" eaLnBrk="1" latinLnBrk="0" hangingPunct="1">
        <a:lnSpc>
          <a:spcPct val="90000"/>
        </a:lnSpc>
        <a:spcBef>
          <a:spcPts val="208"/>
        </a:spcBef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6pPr>
      <a:lvl7pPr marL="1238349" indent="-95258" algn="l" defTabSz="381030" rtl="0" eaLnBrk="1" latinLnBrk="0" hangingPunct="1">
        <a:lnSpc>
          <a:spcPct val="90000"/>
        </a:lnSpc>
        <a:spcBef>
          <a:spcPts val="208"/>
        </a:spcBef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7pPr>
      <a:lvl8pPr marL="1428864" indent="-95258" algn="l" defTabSz="381030" rtl="0" eaLnBrk="1" latinLnBrk="0" hangingPunct="1">
        <a:lnSpc>
          <a:spcPct val="90000"/>
        </a:lnSpc>
        <a:spcBef>
          <a:spcPts val="208"/>
        </a:spcBef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8pPr>
      <a:lvl9pPr marL="1619380" indent="-95258" algn="l" defTabSz="381030" rtl="0" eaLnBrk="1" latinLnBrk="0" hangingPunct="1">
        <a:lnSpc>
          <a:spcPct val="90000"/>
        </a:lnSpc>
        <a:spcBef>
          <a:spcPts val="208"/>
        </a:spcBef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1030" rtl="0" eaLnBrk="1" latinLnBrk="0" hangingPunct="1">
        <a:defRPr sz="750" kern="1200">
          <a:solidFill>
            <a:schemeClr val="tx1"/>
          </a:solidFill>
          <a:latin typeface="+mn-lt"/>
          <a:ea typeface="+mn-ea"/>
          <a:cs typeface="+mn-cs"/>
        </a:defRPr>
      </a:lvl1pPr>
      <a:lvl2pPr marL="190515" algn="l" defTabSz="381030" rtl="0" eaLnBrk="1" latinLnBrk="0" hangingPunct="1">
        <a:defRPr sz="750" kern="1200">
          <a:solidFill>
            <a:schemeClr val="tx1"/>
          </a:solidFill>
          <a:latin typeface="+mn-lt"/>
          <a:ea typeface="+mn-ea"/>
          <a:cs typeface="+mn-cs"/>
        </a:defRPr>
      </a:lvl2pPr>
      <a:lvl3pPr marL="381030" algn="l" defTabSz="381030" rtl="0" eaLnBrk="1" latinLnBrk="0" hangingPunct="1">
        <a:defRPr sz="750" kern="1200">
          <a:solidFill>
            <a:schemeClr val="tx1"/>
          </a:solidFill>
          <a:latin typeface="+mn-lt"/>
          <a:ea typeface="+mn-ea"/>
          <a:cs typeface="+mn-cs"/>
        </a:defRPr>
      </a:lvl3pPr>
      <a:lvl4pPr marL="571546" algn="l" defTabSz="381030" rtl="0" eaLnBrk="1" latinLnBrk="0" hangingPunct="1">
        <a:defRPr sz="750" kern="1200">
          <a:solidFill>
            <a:schemeClr val="tx1"/>
          </a:solidFill>
          <a:latin typeface="+mn-lt"/>
          <a:ea typeface="+mn-ea"/>
          <a:cs typeface="+mn-cs"/>
        </a:defRPr>
      </a:lvl4pPr>
      <a:lvl5pPr marL="762061" algn="l" defTabSz="381030" rtl="0" eaLnBrk="1" latinLnBrk="0" hangingPunct="1">
        <a:defRPr sz="750" kern="1200">
          <a:solidFill>
            <a:schemeClr val="tx1"/>
          </a:solidFill>
          <a:latin typeface="+mn-lt"/>
          <a:ea typeface="+mn-ea"/>
          <a:cs typeface="+mn-cs"/>
        </a:defRPr>
      </a:lvl5pPr>
      <a:lvl6pPr marL="952576" algn="l" defTabSz="381030" rtl="0" eaLnBrk="1" latinLnBrk="0" hangingPunct="1">
        <a:defRPr sz="75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91" algn="l" defTabSz="381030" rtl="0" eaLnBrk="1" latinLnBrk="0" hangingPunct="1">
        <a:defRPr sz="750" kern="1200">
          <a:solidFill>
            <a:schemeClr val="tx1"/>
          </a:solidFill>
          <a:latin typeface="+mn-lt"/>
          <a:ea typeface="+mn-ea"/>
          <a:cs typeface="+mn-cs"/>
        </a:defRPr>
      </a:lvl7pPr>
      <a:lvl8pPr marL="1333607" algn="l" defTabSz="381030" rtl="0" eaLnBrk="1" latinLnBrk="0" hangingPunct="1">
        <a:defRPr sz="750" kern="1200">
          <a:solidFill>
            <a:schemeClr val="tx1"/>
          </a:solidFill>
          <a:latin typeface="+mn-lt"/>
          <a:ea typeface="+mn-ea"/>
          <a:cs typeface="+mn-cs"/>
        </a:defRPr>
      </a:lvl8pPr>
      <a:lvl9pPr marL="1524122" algn="l" defTabSz="381030" rtl="0" eaLnBrk="1" latinLnBrk="0" hangingPunct="1">
        <a:defRPr sz="7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9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8A081728-15AB-4A80-BBA7-33DF86F407F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86B9B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199" y="-360307"/>
            <a:ext cx="4127722" cy="4127722"/>
          </a:xfrm>
          <a:prstGeom prst="rect">
            <a:avLst/>
          </a:prstGeom>
          <a:effectLst>
            <a:outerShdw blurRad="203200" sx="102000" sy="102000" algn="ctr" rotWithShape="0">
              <a:prstClr val="black">
                <a:alpha val="21000"/>
              </a:prstClr>
            </a:outerShdw>
          </a:effectLst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75BAA7CA-8F4A-4A32-8AE4-0A7D062EA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936" y="-322418"/>
            <a:ext cx="4013661" cy="4013661"/>
          </a:xfrm>
          <a:prstGeom prst="rect">
            <a:avLst/>
          </a:prstGeom>
        </p:spPr>
      </p:pic>
      <p:sp>
        <p:nvSpPr>
          <p:cNvPr id="9" name="Trapezoid 8">
            <a:extLst>
              <a:ext uri="{FF2B5EF4-FFF2-40B4-BE49-F238E27FC236}">
                <a16:creationId xmlns:a16="http://schemas.microsoft.com/office/drawing/2014/main" id="{D2190247-497B-4C3D-A1A9-A90F263480CA}"/>
              </a:ext>
            </a:extLst>
          </p:cNvPr>
          <p:cNvSpPr/>
          <p:nvPr/>
        </p:nvSpPr>
        <p:spPr>
          <a:xfrm rot="10800000">
            <a:off x="-4066" y="0"/>
            <a:ext cx="5846502" cy="2860982"/>
          </a:xfrm>
          <a:custGeom>
            <a:avLst/>
            <a:gdLst>
              <a:gd name="connsiteX0" fmla="*/ 0 w 5842436"/>
              <a:gd name="connsiteY0" fmla="*/ 2857500 h 2857500"/>
              <a:gd name="connsiteX1" fmla="*/ 930688 w 5842436"/>
              <a:gd name="connsiteY1" fmla="*/ 0 h 2857500"/>
              <a:gd name="connsiteX2" fmla="*/ 4911748 w 5842436"/>
              <a:gd name="connsiteY2" fmla="*/ 0 h 2857500"/>
              <a:gd name="connsiteX3" fmla="*/ 5842436 w 5842436"/>
              <a:gd name="connsiteY3" fmla="*/ 2857500 h 2857500"/>
              <a:gd name="connsiteX4" fmla="*/ 0 w 5842436"/>
              <a:gd name="connsiteY4" fmla="*/ 2857500 h 2857500"/>
              <a:gd name="connsiteX0" fmla="*/ 0 w 5842436"/>
              <a:gd name="connsiteY0" fmla="*/ 2867332 h 2867332"/>
              <a:gd name="connsiteX1" fmla="*/ 930688 w 5842436"/>
              <a:gd name="connsiteY1" fmla="*/ 9832 h 2867332"/>
              <a:gd name="connsiteX2" fmla="*/ 5826148 w 5842436"/>
              <a:gd name="connsiteY2" fmla="*/ 0 h 2867332"/>
              <a:gd name="connsiteX3" fmla="*/ 5842436 w 5842436"/>
              <a:gd name="connsiteY3" fmla="*/ 2867332 h 2867332"/>
              <a:gd name="connsiteX4" fmla="*/ 0 w 5842436"/>
              <a:gd name="connsiteY4" fmla="*/ 2867332 h 2867332"/>
              <a:gd name="connsiteX0" fmla="*/ 0 w 5846502"/>
              <a:gd name="connsiteY0" fmla="*/ 2860982 h 2860982"/>
              <a:gd name="connsiteX1" fmla="*/ 930688 w 5846502"/>
              <a:gd name="connsiteY1" fmla="*/ 3482 h 2860982"/>
              <a:gd name="connsiteX2" fmla="*/ 5845198 w 5846502"/>
              <a:gd name="connsiteY2" fmla="*/ 0 h 2860982"/>
              <a:gd name="connsiteX3" fmla="*/ 5842436 w 5846502"/>
              <a:gd name="connsiteY3" fmla="*/ 2860982 h 2860982"/>
              <a:gd name="connsiteX4" fmla="*/ 0 w 5846502"/>
              <a:gd name="connsiteY4" fmla="*/ 2860982 h 286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502" h="2860982">
                <a:moveTo>
                  <a:pt x="0" y="2860982"/>
                </a:moveTo>
                <a:lnTo>
                  <a:pt x="930688" y="3482"/>
                </a:lnTo>
                <a:lnTo>
                  <a:pt x="5845198" y="0"/>
                </a:lnTo>
                <a:cubicBezTo>
                  <a:pt x="5850627" y="955777"/>
                  <a:pt x="5837007" y="1905205"/>
                  <a:pt x="5842436" y="2860982"/>
                </a:cubicBezTo>
                <a:lnTo>
                  <a:pt x="0" y="2860982"/>
                </a:lnTo>
                <a:close/>
              </a:path>
            </a:pathLst>
          </a:custGeom>
          <a:gradFill flip="none" rotWithShape="1">
            <a:gsLst>
              <a:gs pos="0">
                <a:srgbClr val="86B9B8"/>
              </a:gs>
              <a:gs pos="100000">
                <a:srgbClr val="B6D4D4"/>
              </a:gs>
            </a:gsLst>
            <a:lin ang="11400000" scaled="0"/>
            <a:tileRect/>
          </a:gradFill>
          <a:ln>
            <a:noFill/>
          </a:ln>
          <a:effectLst>
            <a:outerShdw blurRad="254000" dist="38100" algn="l" rotWithShape="0">
              <a:prstClr val="black">
                <a:alpha val="6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9A3225-AE13-4B9F-BC78-53B0DF4843C6}"/>
              </a:ext>
            </a:extLst>
          </p:cNvPr>
          <p:cNvSpPr txBox="1"/>
          <p:nvPr/>
        </p:nvSpPr>
        <p:spPr>
          <a:xfrm>
            <a:off x="4230934" y="932494"/>
            <a:ext cx="1044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6000">
                <a:solidFill>
                  <a:srgbClr val="86B9B8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夏</a:t>
            </a:r>
            <a:endParaRPr lang="en-US" sz="6000" dirty="0">
              <a:solidFill>
                <a:srgbClr val="86B9B8"/>
              </a:solidFill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</p:txBody>
      </p:sp>
      <p:sp>
        <p:nvSpPr>
          <p:cNvPr id="12" name="Trapezoid 8">
            <a:extLst>
              <a:ext uri="{FF2B5EF4-FFF2-40B4-BE49-F238E27FC236}">
                <a16:creationId xmlns:a16="http://schemas.microsoft.com/office/drawing/2014/main" id="{2D555CD1-FEC4-4858-991E-B108688E0AE0}"/>
              </a:ext>
            </a:extLst>
          </p:cNvPr>
          <p:cNvSpPr/>
          <p:nvPr/>
        </p:nvSpPr>
        <p:spPr>
          <a:xfrm rot="10800000">
            <a:off x="-785066" y="-3482"/>
            <a:ext cx="5846502" cy="2860982"/>
          </a:xfrm>
          <a:custGeom>
            <a:avLst/>
            <a:gdLst>
              <a:gd name="connsiteX0" fmla="*/ 0 w 5842436"/>
              <a:gd name="connsiteY0" fmla="*/ 2857500 h 2857500"/>
              <a:gd name="connsiteX1" fmla="*/ 930688 w 5842436"/>
              <a:gd name="connsiteY1" fmla="*/ 0 h 2857500"/>
              <a:gd name="connsiteX2" fmla="*/ 4911748 w 5842436"/>
              <a:gd name="connsiteY2" fmla="*/ 0 h 2857500"/>
              <a:gd name="connsiteX3" fmla="*/ 5842436 w 5842436"/>
              <a:gd name="connsiteY3" fmla="*/ 2857500 h 2857500"/>
              <a:gd name="connsiteX4" fmla="*/ 0 w 5842436"/>
              <a:gd name="connsiteY4" fmla="*/ 2857500 h 2857500"/>
              <a:gd name="connsiteX0" fmla="*/ 0 w 5842436"/>
              <a:gd name="connsiteY0" fmla="*/ 2867332 h 2867332"/>
              <a:gd name="connsiteX1" fmla="*/ 930688 w 5842436"/>
              <a:gd name="connsiteY1" fmla="*/ 9832 h 2867332"/>
              <a:gd name="connsiteX2" fmla="*/ 5826148 w 5842436"/>
              <a:gd name="connsiteY2" fmla="*/ 0 h 2867332"/>
              <a:gd name="connsiteX3" fmla="*/ 5842436 w 5842436"/>
              <a:gd name="connsiteY3" fmla="*/ 2867332 h 2867332"/>
              <a:gd name="connsiteX4" fmla="*/ 0 w 5842436"/>
              <a:gd name="connsiteY4" fmla="*/ 2867332 h 2867332"/>
              <a:gd name="connsiteX0" fmla="*/ 0 w 5846502"/>
              <a:gd name="connsiteY0" fmla="*/ 2860982 h 2860982"/>
              <a:gd name="connsiteX1" fmla="*/ 930688 w 5846502"/>
              <a:gd name="connsiteY1" fmla="*/ 3482 h 2860982"/>
              <a:gd name="connsiteX2" fmla="*/ 5845198 w 5846502"/>
              <a:gd name="connsiteY2" fmla="*/ 0 h 2860982"/>
              <a:gd name="connsiteX3" fmla="*/ 5842436 w 5846502"/>
              <a:gd name="connsiteY3" fmla="*/ 2860982 h 2860982"/>
              <a:gd name="connsiteX4" fmla="*/ 0 w 5846502"/>
              <a:gd name="connsiteY4" fmla="*/ 2860982 h 286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502" h="2860982">
                <a:moveTo>
                  <a:pt x="0" y="2860982"/>
                </a:moveTo>
                <a:lnTo>
                  <a:pt x="930688" y="3482"/>
                </a:lnTo>
                <a:lnTo>
                  <a:pt x="5845198" y="0"/>
                </a:lnTo>
                <a:cubicBezTo>
                  <a:pt x="5850627" y="955777"/>
                  <a:pt x="5837007" y="1905205"/>
                  <a:pt x="5842436" y="2860982"/>
                </a:cubicBezTo>
                <a:lnTo>
                  <a:pt x="0" y="2860982"/>
                </a:lnTo>
                <a:close/>
              </a:path>
            </a:pathLst>
          </a:custGeom>
          <a:gradFill flip="none" rotWithShape="1">
            <a:gsLst>
              <a:gs pos="0">
                <a:srgbClr val="5C9E9C"/>
              </a:gs>
              <a:gs pos="100000">
                <a:srgbClr val="86B9B8"/>
              </a:gs>
            </a:gsLst>
            <a:lin ang="11400000" scaled="0"/>
            <a:tileRect/>
          </a:gradFill>
          <a:ln>
            <a:noFill/>
          </a:ln>
          <a:effectLst>
            <a:outerShdw blurRad="254000" dist="38100" algn="l" rotWithShape="0">
              <a:prstClr val="black">
                <a:alpha val="6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7C51E7-F1ED-44DD-8C4C-ECEAC1481E10}"/>
              </a:ext>
            </a:extLst>
          </p:cNvPr>
          <p:cNvSpPr txBox="1"/>
          <p:nvPr/>
        </p:nvSpPr>
        <p:spPr>
          <a:xfrm>
            <a:off x="3269426" y="464477"/>
            <a:ext cx="10441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6000" dirty="0">
                <a:solidFill>
                  <a:srgbClr val="5C9E9C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唯</a:t>
            </a:r>
            <a:endParaRPr lang="en-US" altLang="ja-JP" sz="6000" dirty="0">
              <a:solidFill>
                <a:srgbClr val="5C9E9C"/>
              </a:solidFill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  <a:p>
            <a:pPr algn="r"/>
            <a:r>
              <a:rPr lang="ja-JP" altLang="en-US" sz="6000" dirty="0">
                <a:solidFill>
                  <a:srgbClr val="5C9E9C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間</a:t>
            </a:r>
            <a:endParaRPr lang="en-US" sz="6000" dirty="0">
              <a:solidFill>
                <a:srgbClr val="5C9E9C"/>
              </a:solidFill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</p:txBody>
      </p:sp>
      <p:sp>
        <p:nvSpPr>
          <p:cNvPr id="14" name="Trapezoid 8">
            <a:extLst>
              <a:ext uri="{FF2B5EF4-FFF2-40B4-BE49-F238E27FC236}">
                <a16:creationId xmlns:a16="http://schemas.microsoft.com/office/drawing/2014/main" id="{E70A2C13-A214-449E-BB4B-888A9D4FFCBD}"/>
              </a:ext>
            </a:extLst>
          </p:cNvPr>
          <p:cNvSpPr/>
          <p:nvPr/>
        </p:nvSpPr>
        <p:spPr>
          <a:xfrm rot="10800000">
            <a:off x="-1566066" y="3482"/>
            <a:ext cx="5846502" cy="2860982"/>
          </a:xfrm>
          <a:custGeom>
            <a:avLst/>
            <a:gdLst>
              <a:gd name="connsiteX0" fmla="*/ 0 w 5842436"/>
              <a:gd name="connsiteY0" fmla="*/ 2857500 h 2857500"/>
              <a:gd name="connsiteX1" fmla="*/ 930688 w 5842436"/>
              <a:gd name="connsiteY1" fmla="*/ 0 h 2857500"/>
              <a:gd name="connsiteX2" fmla="*/ 4911748 w 5842436"/>
              <a:gd name="connsiteY2" fmla="*/ 0 h 2857500"/>
              <a:gd name="connsiteX3" fmla="*/ 5842436 w 5842436"/>
              <a:gd name="connsiteY3" fmla="*/ 2857500 h 2857500"/>
              <a:gd name="connsiteX4" fmla="*/ 0 w 5842436"/>
              <a:gd name="connsiteY4" fmla="*/ 2857500 h 2857500"/>
              <a:gd name="connsiteX0" fmla="*/ 0 w 5842436"/>
              <a:gd name="connsiteY0" fmla="*/ 2867332 h 2867332"/>
              <a:gd name="connsiteX1" fmla="*/ 930688 w 5842436"/>
              <a:gd name="connsiteY1" fmla="*/ 9832 h 2867332"/>
              <a:gd name="connsiteX2" fmla="*/ 5826148 w 5842436"/>
              <a:gd name="connsiteY2" fmla="*/ 0 h 2867332"/>
              <a:gd name="connsiteX3" fmla="*/ 5842436 w 5842436"/>
              <a:gd name="connsiteY3" fmla="*/ 2867332 h 2867332"/>
              <a:gd name="connsiteX4" fmla="*/ 0 w 5842436"/>
              <a:gd name="connsiteY4" fmla="*/ 2867332 h 2867332"/>
              <a:gd name="connsiteX0" fmla="*/ 0 w 5846502"/>
              <a:gd name="connsiteY0" fmla="*/ 2860982 h 2860982"/>
              <a:gd name="connsiteX1" fmla="*/ 930688 w 5846502"/>
              <a:gd name="connsiteY1" fmla="*/ 3482 h 2860982"/>
              <a:gd name="connsiteX2" fmla="*/ 5845198 w 5846502"/>
              <a:gd name="connsiteY2" fmla="*/ 0 h 2860982"/>
              <a:gd name="connsiteX3" fmla="*/ 5842436 w 5846502"/>
              <a:gd name="connsiteY3" fmla="*/ 2860982 h 2860982"/>
              <a:gd name="connsiteX4" fmla="*/ 0 w 5846502"/>
              <a:gd name="connsiteY4" fmla="*/ 2860982 h 286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502" h="2860982">
                <a:moveTo>
                  <a:pt x="0" y="2860982"/>
                </a:moveTo>
                <a:lnTo>
                  <a:pt x="930688" y="3482"/>
                </a:lnTo>
                <a:lnTo>
                  <a:pt x="5845198" y="0"/>
                </a:lnTo>
                <a:cubicBezTo>
                  <a:pt x="5850627" y="955777"/>
                  <a:pt x="5837007" y="1905205"/>
                  <a:pt x="5842436" y="2860982"/>
                </a:cubicBezTo>
                <a:lnTo>
                  <a:pt x="0" y="2860982"/>
                </a:lnTo>
                <a:close/>
              </a:path>
            </a:pathLst>
          </a:custGeom>
          <a:gradFill flip="none" rotWithShape="1">
            <a:gsLst>
              <a:gs pos="0">
                <a:srgbClr val="3C6867"/>
              </a:gs>
              <a:gs pos="100000">
                <a:srgbClr val="5C9E9C"/>
              </a:gs>
            </a:gsLst>
            <a:lin ang="11400000" scaled="0"/>
            <a:tileRect/>
          </a:gradFill>
          <a:ln>
            <a:noFill/>
          </a:ln>
          <a:effectLst>
            <a:outerShdw blurRad="254000" dist="38100" algn="l" rotWithShape="0">
              <a:prstClr val="black">
                <a:alpha val="6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tar: 4 Points 18">
            <a:extLst>
              <a:ext uri="{FF2B5EF4-FFF2-40B4-BE49-F238E27FC236}">
                <a16:creationId xmlns:a16="http://schemas.microsoft.com/office/drawing/2014/main" id="{B2346A0E-D433-4878-87B3-309B47D77FF3}"/>
              </a:ext>
            </a:extLst>
          </p:cNvPr>
          <p:cNvSpPr/>
          <p:nvPr/>
        </p:nvSpPr>
        <p:spPr>
          <a:xfrm>
            <a:off x="5728712" y="2007392"/>
            <a:ext cx="363973" cy="346997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ar: 4 Points 20">
            <a:extLst>
              <a:ext uri="{FF2B5EF4-FFF2-40B4-BE49-F238E27FC236}">
                <a16:creationId xmlns:a16="http://schemas.microsoft.com/office/drawing/2014/main" id="{4C3DB091-F1E7-44C3-8F33-8C7B2D9FA9D7}"/>
              </a:ext>
            </a:extLst>
          </p:cNvPr>
          <p:cNvSpPr/>
          <p:nvPr/>
        </p:nvSpPr>
        <p:spPr>
          <a:xfrm>
            <a:off x="7989002" y="1253510"/>
            <a:ext cx="363973" cy="346997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12C752-1AD0-4A29-8AFA-E0E96B5972AF}"/>
              </a:ext>
            </a:extLst>
          </p:cNvPr>
          <p:cNvSpPr txBox="1"/>
          <p:nvPr/>
        </p:nvSpPr>
        <p:spPr>
          <a:xfrm>
            <a:off x="56243" y="1013252"/>
            <a:ext cx="3533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>
                <a:solidFill>
                  <a:srgbClr val="BDD7D6"/>
                </a:solidFill>
                <a:latin typeface="FatMarker" panose="02000603000000000000" pitchFamily="2" charset="0"/>
                <a:ea typeface="FatMarker" panose="02000603000000000000" pitchFamily="2" charset="0"/>
              </a:rPr>
              <a:t>Tadama Natsu</a:t>
            </a:r>
          </a:p>
          <a:p>
            <a:r>
              <a:rPr lang="id-ID" sz="1600" dirty="0">
                <a:solidFill>
                  <a:srgbClr val="BDD7D6"/>
                </a:solidFill>
                <a:latin typeface="FatMarker" panose="02000603000000000000" pitchFamily="2" charset="0"/>
                <a:ea typeface="FatMarker" panose="02000603000000000000" pitchFamily="2" charset="0"/>
              </a:rPr>
              <a:t>nattadasu # 3867</a:t>
            </a:r>
            <a:endParaRPr lang="en-US" sz="3200" dirty="0">
              <a:solidFill>
                <a:srgbClr val="BDD7D6"/>
              </a:solidFill>
              <a:latin typeface="FatMarker" panose="02000603000000000000" pitchFamily="2" charset="0"/>
              <a:ea typeface="FatMarker" panose="02000603000000000000" pitchFamily="2" charset="0"/>
            </a:endParaRPr>
          </a:p>
        </p:txBody>
      </p:sp>
      <p:pic>
        <p:nvPicPr>
          <p:cNvPr id="1028" name="Picture 4" descr="Image result for discord logo png">
            <a:extLst>
              <a:ext uri="{FF2B5EF4-FFF2-40B4-BE49-F238E27FC236}">
                <a16:creationId xmlns:a16="http://schemas.microsoft.com/office/drawing/2014/main" id="{319DE6AD-79BE-4E7A-BA48-3E4E3D374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3C6867">
                <a:tint val="45000"/>
                <a:satMod val="400000"/>
              </a:srgb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836" y="1545840"/>
            <a:ext cx="315821" cy="22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792F34BC-9AA7-485B-B5AC-46C3E1153186}"/>
              </a:ext>
            </a:extLst>
          </p:cNvPr>
          <p:cNvGrpSpPr/>
          <p:nvPr/>
        </p:nvGrpSpPr>
        <p:grpSpPr>
          <a:xfrm>
            <a:off x="133058" y="2393024"/>
            <a:ext cx="548471" cy="340036"/>
            <a:chOff x="2665631" y="332467"/>
            <a:chExt cx="548471" cy="340036"/>
          </a:xfrm>
        </p:grpSpPr>
        <p:sp>
          <p:nvSpPr>
            <p:cNvPr id="29" name="Rectangle: Top Corners Rounded 28">
              <a:extLst>
                <a:ext uri="{FF2B5EF4-FFF2-40B4-BE49-F238E27FC236}">
                  <a16:creationId xmlns:a16="http://schemas.microsoft.com/office/drawing/2014/main" id="{281C2DFF-8A2A-46B4-B1F6-A5AED060D772}"/>
                </a:ext>
              </a:extLst>
            </p:cNvPr>
            <p:cNvSpPr/>
            <p:nvPr/>
          </p:nvSpPr>
          <p:spPr>
            <a:xfrm rot="10800000">
              <a:off x="2665631" y="502485"/>
              <a:ext cx="548469" cy="170018"/>
            </a:xfrm>
            <a:prstGeom prst="round2SameRect">
              <a:avLst/>
            </a:prstGeom>
            <a:solidFill>
              <a:srgbClr val="BDD7D6"/>
            </a:solidFill>
            <a:ln>
              <a:solidFill>
                <a:srgbClr val="BDD7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Top Corners Rounded 24">
              <a:extLst>
                <a:ext uri="{FF2B5EF4-FFF2-40B4-BE49-F238E27FC236}">
                  <a16:creationId xmlns:a16="http://schemas.microsoft.com/office/drawing/2014/main" id="{388D9D28-0B9F-4D1A-89B7-4F9877604C6E}"/>
                </a:ext>
              </a:extLst>
            </p:cNvPr>
            <p:cNvSpPr/>
            <p:nvPr/>
          </p:nvSpPr>
          <p:spPr>
            <a:xfrm>
              <a:off x="2665633" y="332467"/>
              <a:ext cx="548469" cy="170018"/>
            </a:xfrm>
            <a:prstGeom prst="round2SameRect">
              <a:avLst/>
            </a:prstGeom>
            <a:noFill/>
            <a:ln>
              <a:solidFill>
                <a:srgbClr val="BDD7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30" name="Picture 6" descr="Image result for osu game mode logo png">
            <a:extLst>
              <a:ext uri="{FF2B5EF4-FFF2-40B4-BE49-F238E27FC236}">
                <a16:creationId xmlns:a16="http://schemas.microsoft.com/office/drawing/2014/main" id="{9920F742-055F-4A88-A875-E8DED978C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3C686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04" y="2393024"/>
            <a:ext cx="340036" cy="34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511EFC4-3E23-488C-AB65-1B9406FFFF65}"/>
              </a:ext>
            </a:extLst>
          </p:cNvPr>
          <p:cNvSpPr txBox="1"/>
          <p:nvPr/>
        </p:nvSpPr>
        <p:spPr>
          <a:xfrm>
            <a:off x="28188" y="78142"/>
            <a:ext cx="1636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BDD7D6"/>
                </a:solidFill>
                <a:latin typeface="FatMarker" panose="02000603000000000000" pitchFamily="2" charset="0"/>
                <a:ea typeface="FatMarker" panose="02000603000000000000" pitchFamily="2" charset="0"/>
              </a:rPr>
              <a:t>&lt; Menu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8FAA2B83-8A5D-49D4-A981-4D3F46AC4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3C686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924" y="2393023"/>
            <a:ext cx="340037" cy="34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142795B5-A917-45B8-85CB-9D973AD5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3C686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745" y="2393022"/>
            <a:ext cx="340037" cy="34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328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9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8A081728-15AB-4A80-BBA7-33DF86F407F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86B9B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12199" y="-360307"/>
            <a:ext cx="4127722" cy="4127722"/>
          </a:xfrm>
          <a:prstGeom prst="rect">
            <a:avLst/>
          </a:prstGeom>
          <a:effectLst>
            <a:outerShdw blurRad="203200" sx="102000" sy="102000" algn="ctr" rotWithShape="0">
              <a:prstClr val="black">
                <a:alpha val="21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BAA7CA-8F4A-4A32-8AE4-0A7D062EA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0936" y="-322418"/>
            <a:ext cx="4013661" cy="4013661"/>
          </a:xfrm>
          <a:prstGeom prst="rect">
            <a:avLst/>
          </a:prstGeom>
        </p:spPr>
      </p:pic>
      <p:sp>
        <p:nvSpPr>
          <p:cNvPr id="24" name="Star: 4 Points 23">
            <a:extLst>
              <a:ext uri="{FF2B5EF4-FFF2-40B4-BE49-F238E27FC236}">
                <a16:creationId xmlns:a16="http://schemas.microsoft.com/office/drawing/2014/main" id="{CE22CC71-999A-4E82-8CDF-4FE65FE36C72}"/>
              </a:ext>
            </a:extLst>
          </p:cNvPr>
          <p:cNvSpPr/>
          <p:nvPr/>
        </p:nvSpPr>
        <p:spPr>
          <a:xfrm>
            <a:off x="5968565" y="1876868"/>
            <a:ext cx="267989" cy="223160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4 Points 25">
            <a:extLst>
              <a:ext uri="{FF2B5EF4-FFF2-40B4-BE49-F238E27FC236}">
                <a16:creationId xmlns:a16="http://schemas.microsoft.com/office/drawing/2014/main" id="{85EE9488-9989-43EA-9770-D5E3D4043265}"/>
              </a:ext>
            </a:extLst>
          </p:cNvPr>
          <p:cNvSpPr/>
          <p:nvPr/>
        </p:nvSpPr>
        <p:spPr>
          <a:xfrm>
            <a:off x="8167673" y="1546430"/>
            <a:ext cx="267989" cy="223160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tar: 4 Points 30">
            <a:extLst>
              <a:ext uri="{FF2B5EF4-FFF2-40B4-BE49-F238E27FC236}">
                <a16:creationId xmlns:a16="http://schemas.microsoft.com/office/drawing/2014/main" id="{C1F0BD74-AA8A-4EAF-A6F9-70ACB5709BF5}"/>
              </a:ext>
            </a:extLst>
          </p:cNvPr>
          <p:cNvSpPr/>
          <p:nvPr/>
        </p:nvSpPr>
        <p:spPr>
          <a:xfrm>
            <a:off x="8106761" y="120450"/>
            <a:ext cx="267989" cy="223160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tar: 4 Points 31">
            <a:extLst>
              <a:ext uri="{FF2B5EF4-FFF2-40B4-BE49-F238E27FC236}">
                <a16:creationId xmlns:a16="http://schemas.microsoft.com/office/drawing/2014/main" id="{29423ED7-4967-4BA8-B47F-E3F781B8DE4D}"/>
              </a:ext>
            </a:extLst>
          </p:cNvPr>
          <p:cNvSpPr/>
          <p:nvPr/>
        </p:nvSpPr>
        <p:spPr>
          <a:xfrm>
            <a:off x="5579080" y="709334"/>
            <a:ext cx="267989" cy="223160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D2190247-497B-4C3D-A1A9-A90F263480CA}"/>
              </a:ext>
            </a:extLst>
          </p:cNvPr>
          <p:cNvSpPr/>
          <p:nvPr/>
        </p:nvSpPr>
        <p:spPr>
          <a:xfrm rot="10800000">
            <a:off x="-4066" y="0"/>
            <a:ext cx="5846502" cy="2860982"/>
          </a:xfrm>
          <a:custGeom>
            <a:avLst/>
            <a:gdLst>
              <a:gd name="connsiteX0" fmla="*/ 0 w 5842436"/>
              <a:gd name="connsiteY0" fmla="*/ 2857500 h 2857500"/>
              <a:gd name="connsiteX1" fmla="*/ 930688 w 5842436"/>
              <a:gd name="connsiteY1" fmla="*/ 0 h 2857500"/>
              <a:gd name="connsiteX2" fmla="*/ 4911748 w 5842436"/>
              <a:gd name="connsiteY2" fmla="*/ 0 h 2857500"/>
              <a:gd name="connsiteX3" fmla="*/ 5842436 w 5842436"/>
              <a:gd name="connsiteY3" fmla="*/ 2857500 h 2857500"/>
              <a:gd name="connsiteX4" fmla="*/ 0 w 5842436"/>
              <a:gd name="connsiteY4" fmla="*/ 2857500 h 2857500"/>
              <a:gd name="connsiteX0" fmla="*/ 0 w 5842436"/>
              <a:gd name="connsiteY0" fmla="*/ 2867332 h 2867332"/>
              <a:gd name="connsiteX1" fmla="*/ 930688 w 5842436"/>
              <a:gd name="connsiteY1" fmla="*/ 9832 h 2867332"/>
              <a:gd name="connsiteX2" fmla="*/ 5826148 w 5842436"/>
              <a:gd name="connsiteY2" fmla="*/ 0 h 2867332"/>
              <a:gd name="connsiteX3" fmla="*/ 5842436 w 5842436"/>
              <a:gd name="connsiteY3" fmla="*/ 2867332 h 2867332"/>
              <a:gd name="connsiteX4" fmla="*/ 0 w 5842436"/>
              <a:gd name="connsiteY4" fmla="*/ 2867332 h 2867332"/>
              <a:gd name="connsiteX0" fmla="*/ 0 w 5846502"/>
              <a:gd name="connsiteY0" fmla="*/ 2860982 h 2860982"/>
              <a:gd name="connsiteX1" fmla="*/ 930688 w 5846502"/>
              <a:gd name="connsiteY1" fmla="*/ 3482 h 2860982"/>
              <a:gd name="connsiteX2" fmla="*/ 5845198 w 5846502"/>
              <a:gd name="connsiteY2" fmla="*/ 0 h 2860982"/>
              <a:gd name="connsiteX3" fmla="*/ 5842436 w 5846502"/>
              <a:gd name="connsiteY3" fmla="*/ 2860982 h 2860982"/>
              <a:gd name="connsiteX4" fmla="*/ 0 w 5846502"/>
              <a:gd name="connsiteY4" fmla="*/ 2860982 h 286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502" h="2860982">
                <a:moveTo>
                  <a:pt x="0" y="2860982"/>
                </a:moveTo>
                <a:lnTo>
                  <a:pt x="930688" y="3482"/>
                </a:lnTo>
                <a:lnTo>
                  <a:pt x="5845198" y="0"/>
                </a:lnTo>
                <a:cubicBezTo>
                  <a:pt x="5850627" y="955777"/>
                  <a:pt x="5837007" y="1905205"/>
                  <a:pt x="5842436" y="2860982"/>
                </a:cubicBezTo>
                <a:lnTo>
                  <a:pt x="0" y="2860982"/>
                </a:lnTo>
                <a:close/>
              </a:path>
            </a:pathLst>
          </a:custGeom>
          <a:gradFill flip="none" rotWithShape="1">
            <a:gsLst>
              <a:gs pos="0">
                <a:srgbClr val="86B9B8"/>
              </a:gs>
              <a:gs pos="100000">
                <a:srgbClr val="B6D4D4"/>
              </a:gs>
            </a:gsLst>
            <a:lin ang="11400000" scaled="0"/>
            <a:tileRect/>
          </a:gradFill>
          <a:ln>
            <a:noFill/>
          </a:ln>
          <a:effectLst>
            <a:outerShdw blurRad="254000" dist="38100" algn="l" rotWithShape="0">
              <a:prstClr val="black">
                <a:alpha val="6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9A3225-AE13-4B9F-BC78-53B0DF4843C6}"/>
              </a:ext>
            </a:extLst>
          </p:cNvPr>
          <p:cNvSpPr txBox="1"/>
          <p:nvPr/>
        </p:nvSpPr>
        <p:spPr>
          <a:xfrm>
            <a:off x="4230934" y="932494"/>
            <a:ext cx="1044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6000">
                <a:solidFill>
                  <a:srgbClr val="86B9B8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夏</a:t>
            </a:r>
            <a:endParaRPr lang="en-US" sz="6000" dirty="0">
              <a:solidFill>
                <a:srgbClr val="86B9B8"/>
              </a:solidFill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</p:txBody>
      </p:sp>
      <p:sp>
        <p:nvSpPr>
          <p:cNvPr id="12" name="Trapezoid 8">
            <a:extLst>
              <a:ext uri="{FF2B5EF4-FFF2-40B4-BE49-F238E27FC236}">
                <a16:creationId xmlns:a16="http://schemas.microsoft.com/office/drawing/2014/main" id="{2D555CD1-FEC4-4858-991E-B108688E0AE0}"/>
              </a:ext>
            </a:extLst>
          </p:cNvPr>
          <p:cNvSpPr/>
          <p:nvPr/>
        </p:nvSpPr>
        <p:spPr>
          <a:xfrm rot="10800000">
            <a:off x="-785066" y="-3482"/>
            <a:ext cx="5846502" cy="2860982"/>
          </a:xfrm>
          <a:custGeom>
            <a:avLst/>
            <a:gdLst>
              <a:gd name="connsiteX0" fmla="*/ 0 w 5842436"/>
              <a:gd name="connsiteY0" fmla="*/ 2857500 h 2857500"/>
              <a:gd name="connsiteX1" fmla="*/ 930688 w 5842436"/>
              <a:gd name="connsiteY1" fmla="*/ 0 h 2857500"/>
              <a:gd name="connsiteX2" fmla="*/ 4911748 w 5842436"/>
              <a:gd name="connsiteY2" fmla="*/ 0 h 2857500"/>
              <a:gd name="connsiteX3" fmla="*/ 5842436 w 5842436"/>
              <a:gd name="connsiteY3" fmla="*/ 2857500 h 2857500"/>
              <a:gd name="connsiteX4" fmla="*/ 0 w 5842436"/>
              <a:gd name="connsiteY4" fmla="*/ 2857500 h 2857500"/>
              <a:gd name="connsiteX0" fmla="*/ 0 w 5842436"/>
              <a:gd name="connsiteY0" fmla="*/ 2867332 h 2867332"/>
              <a:gd name="connsiteX1" fmla="*/ 930688 w 5842436"/>
              <a:gd name="connsiteY1" fmla="*/ 9832 h 2867332"/>
              <a:gd name="connsiteX2" fmla="*/ 5826148 w 5842436"/>
              <a:gd name="connsiteY2" fmla="*/ 0 h 2867332"/>
              <a:gd name="connsiteX3" fmla="*/ 5842436 w 5842436"/>
              <a:gd name="connsiteY3" fmla="*/ 2867332 h 2867332"/>
              <a:gd name="connsiteX4" fmla="*/ 0 w 5842436"/>
              <a:gd name="connsiteY4" fmla="*/ 2867332 h 2867332"/>
              <a:gd name="connsiteX0" fmla="*/ 0 w 5846502"/>
              <a:gd name="connsiteY0" fmla="*/ 2860982 h 2860982"/>
              <a:gd name="connsiteX1" fmla="*/ 930688 w 5846502"/>
              <a:gd name="connsiteY1" fmla="*/ 3482 h 2860982"/>
              <a:gd name="connsiteX2" fmla="*/ 5845198 w 5846502"/>
              <a:gd name="connsiteY2" fmla="*/ 0 h 2860982"/>
              <a:gd name="connsiteX3" fmla="*/ 5842436 w 5846502"/>
              <a:gd name="connsiteY3" fmla="*/ 2860982 h 2860982"/>
              <a:gd name="connsiteX4" fmla="*/ 0 w 5846502"/>
              <a:gd name="connsiteY4" fmla="*/ 2860982 h 286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502" h="2860982">
                <a:moveTo>
                  <a:pt x="0" y="2860982"/>
                </a:moveTo>
                <a:lnTo>
                  <a:pt x="930688" y="3482"/>
                </a:lnTo>
                <a:lnTo>
                  <a:pt x="5845198" y="0"/>
                </a:lnTo>
                <a:cubicBezTo>
                  <a:pt x="5850627" y="955777"/>
                  <a:pt x="5837007" y="1905205"/>
                  <a:pt x="5842436" y="2860982"/>
                </a:cubicBezTo>
                <a:lnTo>
                  <a:pt x="0" y="2860982"/>
                </a:lnTo>
                <a:close/>
              </a:path>
            </a:pathLst>
          </a:custGeom>
          <a:gradFill flip="none" rotWithShape="1">
            <a:gsLst>
              <a:gs pos="0">
                <a:srgbClr val="5C9E9C"/>
              </a:gs>
              <a:gs pos="100000">
                <a:srgbClr val="86B9B8"/>
              </a:gs>
            </a:gsLst>
            <a:lin ang="11400000" scaled="0"/>
            <a:tileRect/>
          </a:gradFill>
          <a:ln>
            <a:noFill/>
          </a:ln>
          <a:effectLst>
            <a:outerShdw blurRad="254000" dist="38100" algn="l" rotWithShape="0">
              <a:prstClr val="black">
                <a:alpha val="6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7C51E7-F1ED-44DD-8C4C-ECEAC1481E10}"/>
              </a:ext>
            </a:extLst>
          </p:cNvPr>
          <p:cNvSpPr txBox="1"/>
          <p:nvPr/>
        </p:nvSpPr>
        <p:spPr>
          <a:xfrm>
            <a:off x="3269426" y="464477"/>
            <a:ext cx="10441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6000" dirty="0">
                <a:solidFill>
                  <a:srgbClr val="5C9E9C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唯</a:t>
            </a:r>
            <a:endParaRPr lang="en-US" altLang="ja-JP" sz="6000" dirty="0">
              <a:solidFill>
                <a:srgbClr val="5C9E9C"/>
              </a:solidFill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  <a:p>
            <a:pPr algn="r"/>
            <a:r>
              <a:rPr lang="ja-JP" altLang="en-US" sz="6000" dirty="0">
                <a:solidFill>
                  <a:srgbClr val="5C9E9C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間</a:t>
            </a:r>
            <a:endParaRPr lang="en-US" sz="6000" dirty="0">
              <a:solidFill>
                <a:srgbClr val="5C9E9C"/>
              </a:solidFill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</p:txBody>
      </p:sp>
      <p:sp>
        <p:nvSpPr>
          <p:cNvPr id="14" name="Trapezoid 8">
            <a:extLst>
              <a:ext uri="{FF2B5EF4-FFF2-40B4-BE49-F238E27FC236}">
                <a16:creationId xmlns:a16="http://schemas.microsoft.com/office/drawing/2014/main" id="{E70A2C13-A214-449E-BB4B-888A9D4FFCBD}"/>
              </a:ext>
            </a:extLst>
          </p:cNvPr>
          <p:cNvSpPr/>
          <p:nvPr/>
        </p:nvSpPr>
        <p:spPr>
          <a:xfrm rot="10800000">
            <a:off x="-1566066" y="3482"/>
            <a:ext cx="5846502" cy="2860982"/>
          </a:xfrm>
          <a:custGeom>
            <a:avLst/>
            <a:gdLst>
              <a:gd name="connsiteX0" fmla="*/ 0 w 5842436"/>
              <a:gd name="connsiteY0" fmla="*/ 2857500 h 2857500"/>
              <a:gd name="connsiteX1" fmla="*/ 930688 w 5842436"/>
              <a:gd name="connsiteY1" fmla="*/ 0 h 2857500"/>
              <a:gd name="connsiteX2" fmla="*/ 4911748 w 5842436"/>
              <a:gd name="connsiteY2" fmla="*/ 0 h 2857500"/>
              <a:gd name="connsiteX3" fmla="*/ 5842436 w 5842436"/>
              <a:gd name="connsiteY3" fmla="*/ 2857500 h 2857500"/>
              <a:gd name="connsiteX4" fmla="*/ 0 w 5842436"/>
              <a:gd name="connsiteY4" fmla="*/ 2857500 h 2857500"/>
              <a:gd name="connsiteX0" fmla="*/ 0 w 5842436"/>
              <a:gd name="connsiteY0" fmla="*/ 2867332 h 2867332"/>
              <a:gd name="connsiteX1" fmla="*/ 930688 w 5842436"/>
              <a:gd name="connsiteY1" fmla="*/ 9832 h 2867332"/>
              <a:gd name="connsiteX2" fmla="*/ 5826148 w 5842436"/>
              <a:gd name="connsiteY2" fmla="*/ 0 h 2867332"/>
              <a:gd name="connsiteX3" fmla="*/ 5842436 w 5842436"/>
              <a:gd name="connsiteY3" fmla="*/ 2867332 h 2867332"/>
              <a:gd name="connsiteX4" fmla="*/ 0 w 5842436"/>
              <a:gd name="connsiteY4" fmla="*/ 2867332 h 2867332"/>
              <a:gd name="connsiteX0" fmla="*/ 0 w 5846502"/>
              <a:gd name="connsiteY0" fmla="*/ 2860982 h 2860982"/>
              <a:gd name="connsiteX1" fmla="*/ 930688 w 5846502"/>
              <a:gd name="connsiteY1" fmla="*/ 3482 h 2860982"/>
              <a:gd name="connsiteX2" fmla="*/ 5845198 w 5846502"/>
              <a:gd name="connsiteY2" fmla="*/ 0 h 2860982"/>
              <a:gd name="connsiteX3" fmla="*/ 5842436 w 5846502"/>
              <a:gd name="connsiteY3" fmla="*/ 2860982 h 2860982"/>
              <a:gd name="connsiteX4" fmla="*/ 0 w 5846502"/>
              <a:gd name="connsiteY4" fmla="*/ 2860982 h 286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502" h="2860982">
                <a:moveTo>
                  <a:pt x="0" y="2860982"/>
                </a:moveTo>
                <a:lnTo>
                  <a:pt x="930688" y="3482"/>
                </a:lnTo>
                <a:lnTo>
                  <a:pt x="5845198" y="0"/>
                </a:lnTo>
                <a:cubicBezTo>
                  <a:pt x="5850627" y="955777"/>
                  <a:pt x="5837007" y="1905205"/>
                  <a:pt x="5842436" y="2860982"/>
                </a:cubicBezTo>
                <a:lnTo>
                  <a:pt x="0" y="2860982"/>
                </a:lnTo>
                <a:close/>
              </a:path>
            </a:pathLst>
          </a:custGeom>
          <a:gradFill flip="none" rotWithShape="1">
            <a:gsLst>
              <a:gs pos="0">
                <a:srgbClr val="3C6867"/>
              </a:gs>
              <a:gs pos="100000">
                <a:srgbClr val="5C9E9C"/>
              </a:gs>
            </a:gsLst>
            <a:lin ang="11400000" scaled="0"/>
            <a:tileRect/>
          </a:gradFill>
          <a:ln>
            <a:noFill/>
          </a:ln>
          <a:effectLst>
            <a:outerShdw blurRad="254000" dist="38100" algn="l" rotWithShape="0">
              <a:prstClr val="black">
                <a:alpha val="6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tar: 4 Points 18">
            <a:extLst>
              <a:ext uri="{FF2B5EF4-FFF2-40B4-BE49-F238E27FC236}">
                <a16:creationId xmlns:a16="http://schemas.microsoft.com/office/drawing/2014/main" id="{B2346A0E-D433-4878-87B3-309B47D77FF3}"/>
              </a:ext>
            </a:extLst>
          </p:cNvPr>
          <p:cNvSpPr/>
          <p:nvPr/>
        </p:nvSpPr>
        <p:spPr>
          <a:xfrm>
            <a:off x="5728712" y="2007392"/>
            <a:ext cx="363973" cy="346997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ar: 4 Points 20">
            <a:extLst>
              <a:ext uri="{FF2B5EF4-FFF2-40B4-BE49-F238E27FC236}">
                <a16:creationId xmlns:a16="http://schemas.microsoft.com/office/drawing/2014/main" id="{4C3DB091-F1E7-44C3-8F33-8C7B2D9FA9D7}"/>
              </a:ext>
            </a:extLst>
          </p:cNvPr>
          <p:cNvSpPr/>
          <p:nvPr/>
        </p:nvSpPr>
        <p:spPr>
          <a:xfrm>
            <a:off x="7989002" y="1253510"/>
            <a:ext cx="363973" cy="346997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12C752-1AD0-4A29-8AFA-E0E96B5972AF}"/>
              </a:ext>
            </a:extLst>
          </p:cNvPr>
          <p:cNvSpPr txBox="1"/>
          <p:nvPr/>
        </p:nvSpPr>
        <p:spPr>
          <a:xfrm>
            <a:off x="56243" y="1013252"/>
            <a:ext cx="3533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>
                <a:solidFill>
                  <a:srgbClr val="BDD7D6"/>
                </a:solidFill>
                <a:latin typeface="FatMarker" panose="02000603000000000000" pitchFamily="2" charset="0"/>
                <a:ea typeface="FatMarker" panose="02000603000000000000" pitchFamily="2" charset="0"/>
              </a:rPr>
              <a:t>Tadama Natsu</a:t>
            </a:r>
          </a:p>
          <a:p>
            <a:r>
              <a:rPr lang="id-ID" sz="1600" dirty="0">
                <a:solidFill>
                  <a:srgbClr val="BDD7D6"/>
                </a:solidFill>
                <a:latin typeface="FatMarker" panose="02000603000000000000" pitchFamily="2" charset="0"/>
                <a:ea typeface="FatMarker" panose="02000603000000000000" pitchFamily="2" charset="0"/>
              </a:rPr>
              <a:t>nattadasu # 3867</a:t>
            </a:r>
            <a:endParaRPr lang="en-US" sz="3200" dirty="0">
              <a:solidFill>
                <a:srgbClr val="BDD7D6"/>
              </a:solidFill>
              <a:latin typeface="FatMarker" panose="02000603000000000000" pitchFamily="2" charset="0"/>
              <a:ea typeface="FatMarker" panose="02000603000000000000" pitchFamily="2" charset="0"/>
            </a:endParaRPr>
          </a:p>
        </p:txBody>
      </p:sp>
      <p:pic>
        <p:nvPicPr>
          <p:cNvPr id="1028" name="Picture 4" descr="Image result for discord logo png">
            <a:extLst>
              <a:ext uri="{FF2B5EF4-FFF2-40B4-BE49-F238E27FC236}">
                <a16:creationId xmlns:a16="http://schemas.microsoft.com/office/drawing/2014/main" id="{319DE6AD-79BE-4E7A-BA48-3E4E3D374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3C6867">
                <a:tint val="45000"/>
                <a:satMod val="400000"/>
              </a:srgb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836" y="1545840"/>
            <a:ext cx="315821" cy="22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792F34BC-9AA7-485B-B5AC-46C3E1153186}"/>
              </a:ext>
            </a:extLst>
          </p:cNvPr>
          <p:cNvGrpSpPr/>
          <p:nvPr/>
        </p:nvGrpSpPr>
        <p:grpSpPr>
          <a:xfrm>
            <a:off x="133058" y="2393024"/>
            <a:ext cx="548471" cy="340036"/>
            <a:chOff x="2665631" y="332467"/>
            <a:chExt cx="548471" cy="340036"/>
          </a:xfrm>
        </p:grpSpPr>
        <p:sp>
          <p:nvSpPr>
            <p:cNvPr id="29" name="Rectangle: Top Corners Rounded 28">
              <a:extLst>
                <a:ext uri="{FF2B5EF4-FFF2-40B4-BE49-F238E27FC236}">
                  <a16:creationId xmlns:a16="http://schemas.microsoft.com/office/drawing/2014/main" id="{281C2DFF-8A2A-46B4-B1F6-A5AED060D772}"/>
                </a:ext>
              </a:extLst>
            </p:cNvPr>
            <p:cNvSpPr/>
            <p:nvPr/>
          </p:nvSpPr>
          <p:spPr>
            <a:xfrm rot="10800000">
              <a:off x="2665631" y="502485"/>
              <a:ext cx="548469" cy="170018"/>
            </a:xfrm>
            <a:prstGeom prst="round2SameRect">
              <a:avLst/>
            </a:prstGeom>
            <a:solidFill>
              <a:srgbClr val="BDD7D6"/>
            </a:solidFill>
            <a:ln>
              <a:solidFill>
                <a:srgbClr val="BDD7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Top Corners Rounded 24">
              <a:extLst>
                <a:ext uri="{FF2B5EF4-FFF2-40B4-BE49-F238E27FC236}">
                  <a16:creationId xmlns:a16="http://schemas.microsoft.com/office/drawing/2014/main" id="{388D9D28-0B9F-4D1A-89B7-4F9877604C6E}"/>
                </a:ext>
              </a:extLst>
            </p:cNvPr>
            <p:cNvSpPr/>
            <p:nvPr/>
          </p:nvSpPr>
          <p:spPr>
            <a:xfrm>
              <a:off x="2665633" y="332467"/>
              <a:ext cx="548469" cy="170018"/>
            </a:xfrm>
            <a:prstGeom prst="round2SameRect">
              <a:avLst/>
            </a:prstGeom>
            <a:noFill/>
            <a:ln>
              <a:solidFill>
                <a:srgbClr val="BDD7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30" name="Picture 6" descr="Image result for osu game mode logo png">
            <a:extLst>
              <a:ext uri="{FF2B5EF4-FFF2-40B4-BE49-F238E27FC236}">
                <a16:creationId xmlns:a16="http://schemas.microsoft.com/office/drawing/2014/main" id="{9920F742-055F-4A88-A875-E8DED978C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3C686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04" y="2393024"/>
            <a:ext cx="340036" cy="34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511EFC4-3E23-488C-AB65-1B9406FFFF65}"/>
              </a:ext>
            </a:extLst>
          </p:cNvPr>
          <p:cNvSpPr txBox="1"/>
          <p:nvPr/>
        </p:nvSpPr>
        <p:spPr>
          <a:xfrm>
            <a:off x="28188" y="78142"/>
            <a:ext cx="1636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BDD7D6"/>
                </a:solidFill>
                <a:latin typeface="FatMarker" panose="02000603000000000000" pitchFamily="2" charset="0"/>
                <a:ea typeface="FatMarker" panose="02000603000000000000" pitchFamily="2" charset="0"/>
              </a:rPr>
              <a:t>&lt; Menu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8FAA2B83-8A5D-49D4-A981-4D3F46AC4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3C686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924" y="2393023"/>
            <a:ext cx="340037" cy="34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142795B5-A917-45B8-85CB-9D973AD5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3C686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745" y="2393022"/>
            <a:ext cx="340037" cy="34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663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4000">
        <p159:morph option="byObject"/>
      </p:transition>
    </mc:Choice>
    <mc:Fallback>
      <p:transition spd="slow" advClick="0" advTm="4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9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8A081728-15AB-4A80-BBA7-33DF86F407F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86B9B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199" y="-360307"/>
            <a:ext cx="4127722" cy="4127722"/>
          </a:xfrm>
          <a:prstGeom prst="rect">
            <a:avLst/>
          </a:prstGeom>
          <a:effectLst>
            <a:outerShdw blurRad="203200" sx="102000" sy="102000" algn="ctr" rotWithShape="0">
              <a:prstClr val="black">
                <a:alpha val="21000"/>
              </a:prstClr>
            </a:outerShdw>
          </a:effectLst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75BAA7CA-8F4A-4A32-8AE4-0A7D062EA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936" y="-322418"/>
            <a:ext cx="4013661" cy="4013661"/>
          </a:xfrm>
          <a:prstGeom prst="rect">
            <a:avLst/>
          </a:prstGeom>
        </p:spPr>
      </p:pic>
      <p:sp>
        <p:nvSpPr>
          <p:cNvPr id="9" name="Trapezoid 8">
            <a:extLst>
              <a:ext uri="{FF2B5EF4-FFF2-40B4-BE49-F238E27FC236}">
                <a16:creationId xmlns:a16="http://schemas.microsoft.com/office/drawing/2014/main" id="{D2190247-497B-4C3D-A1A9-A90F263480CA}"/>
              </a:ext>
            </a:extLst>
          </p:cNvPr>
          <p:cNvSpPr/>
          <p:nvPr/>
        </p:nvSpPr>
        <p:spPr>
          <a:xfrm rot="10800000">
            <a:off x="-4066" y="0"/>
            <a:ext cx="5846502" cy="2860982"/>
          </a:xfrm>
          <a:custGeom>
            <a:avLst/>
            <a:gdLst>
              <a:gd name="connsiteX0" fmla="*/ 0 w 5842436"/>
              <a:gd name="connsiteY0" fmla="*/ 2857500 h 2857500"/>
              <a:gd name="connsiteX1" fmla="*/ 930688 w 5842436"/>
              <a:gd name="connsiteY1" fmla="*/ 0 h 2857500"/>
              <a:gd name="connsiteX2" fmla="*/ 4911748 w 5842436"/>
              <a:gd name="connsiteY2" fmla="*/ 0 h 2857500"/>
              <a:gd name="connsiteX3" fmla="*/ 5842436 w 5842436"/>
              <a:gd name="connsiteY3" fmla="*/ 2857500 h 2857500"/>
              <a:gd name="connsiteX4" fmla="*/ 0 w 5842436"/>
              <a:gd name="connsiteY4" fmla="*/ 2857500 h 2857500"/>
              <a:gd name="connsiteX0" fmla="*/ 0 w 5842436"/>
              <a:gd name="connsiteY0" fmla="*/ 2867332 h 2867332"/>
              <a:gd name="connsiteX1" fmla="*/ 930688 w 5842436"/>
              <a:gd name="connsiteY1" fmla="*/ 9832 h 2867332"/>
              <a:gd name="connsiteX2" fmla="*/ 5826148 w 5842436"/>
              <a:gd name="connsiteY2" fmla="*/ 0 h 2867332"/>
              <a:gd name="connsiteX3" fmla="*/ 5842436 w 5842436"/>
              <a:gd name="connsiteY3" fmla="*/ 2867332 h 2867332"/>
              <a:gd name="connsiteX4" fmla="*/ 0 w 5842436"/>
              <a:gd name="connsiteY4" fmla="*/ 2867332 h 2867332"/>
              <a:gd name="connsiteX0" fmla="*/ 0 w 5846502"/>
              <a:gd name="connsiteY0" fmla="*/ 2860982 h 2860982"/>
              <a:gd name="connsiteX1" fmla="*/ 930688 w 5846502"/>
              <a:gd name="connsiteY1" fmla="*/ 3482 h 2860982"/>
              <a:gd name="connsiteX2" fmla="*/ 5845198 w 5846502"/>
              <a:gd name="connsiteY2" fmla="*/ 0 h 2860982"/>
              <a:gd name="connsiteX3" fmla="*/ 5842436 w 5846502"/>
              <a:gd name="connsiteY3" fmla="*/ 2860982 h 2860982"/>
              <a:gd name="connsiteX4" fmla="*/ 0 w 5846502"/>
              <a:gd name="connsiteY4" fmla="*/ 2860982 h 286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502" h="2860982">
                <a:moveTo>
                  <a:pt x="0" y="2860982"/>
                </a:moveTo>
                <a:lnTo>
                  <a:pt x="930688" y="3482"/>
                </a:lnTo>
                <a:lnTo>
                  <a:pt x="5845198" y="0"/>
                </a:lnTo>
                <a:cubicBezTo>
                  <a:pt x="5850627" y="955777"/>
                  <a:pt x="5837007" y="1905205"/>
                  <a:pt x="5842436" y="2860982"/>
                </a:cubicBezTo>
                <a:lnTo>
                  <a:pt x="0" y="2860982"/>
                </a:lnTo>
                <a:close/>
              </a:path>
            </a:pathLst>
          </a:custGeom>
          <a:gradFill flip="none" rotWithShape="1">
            <a:gsLst>
              <a:gs pos="0">
                <a:srgbClr val="86B9B8"/>
              </a:gs>
              <a:gs pos="100000">
                <a:srgbClr val="B6D4D4"/>
              </a:gs>
            </a:gsLst>
            <a:lin ang="11400000" scaled="0"/>
            <a:tileRect/>
          </a:gradFill>
          <a:ln>
            <a:noFill/>
          </a:ln>
          <a:effectLst>
            <a:outerShdw blurRad="254000" dist="38100" algn="l" rotWithShape="0">
              <a:prstClr val="black">
                <a:alpha val="6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9A3225-AE13-4B9F-BC78-53B0DF4843C6}"/>
              </a:ext>
            </a:extLst>
          </p:cNvPr>
          <p:cNvSpPr txBox="1"/>
          <p:nvPr/>
        </p:nvSpPr>
        <p:spPr>
          <a:xfrm>
            <a:off x="4230934" y="932494"/>
            <a:ext cx="1044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6000">
                <a:solidFill>
                  <a:srgbClr val="86B9B8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夏</a:t>
            </a:r>
            <a:endParaRPr lang="en-US" sz="6000" dirty="0">
              <a:solidFill>
                <a:srgbClr val="86B9B8"/>
              </a:solidFill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</p:txBody>
      </p:sp>
      <p:sp>
        <p:nvSpPr>
          <p:cNvPr id="12" name="Trapezoid 8">
            <a:extLst>
              <a:ext uri="{FF2B5EF4-FFF2-40B4-BE49-F238E27FC236}">
                <a16:creationId xmlns:a16="http://schemas.microsoft.com/office/drawing/2014/main" id="{2D555CD1-FEC4-4858-991E-B108688E0AE0}"/>
              </a:ext>
            </a:extLst>
          </p:cNvPr>
          <p:cNvSpPr/>
          <p:nvPr/>
        </p:nvSpPr>
        <p:spPr>
          <a:xfrm rot="10800000">
            <a:off x="-785066" y="-3482"/>
            <a:ext cx="5846502" cy="2860982"/>
          </a:xfrm>
          <a:custGeom>
            <a:avLst/>
            <a:gdLst>
              <a:gd name="connsiteX0" fmla="*/ 0 w 5842436"/>
              <a:gd name="connsiteY0" fmla="*/ 2857500 h 2857500"/>
              <a:gd name="connsiteX1" fmla="*/ 930688 w 5842436"/>
              <a:gd name="connsiteY1" fmla="*/ 0 h 2857500"/>
              <a:gd name="connsiteX2" fmla="*/ 4911748 w 5842436"/>
              <a:gd name="connsiteY2" fmla="*/ 0 h 2857500"/>
              <a:gd name="connsiteX3" fmla="*/ 5842436 w 5842436"/>
              <a:gd name="connsiteY3" fmla="*/ 2857500 h 2857500"/>
              <a:gd name="connsiteX4" fmla="*/ 0 w 5842436"/>
              <a:gd name="connsiteY4" fmla="*/ 2857500 h 2857500"/>
              <a:gd name="connsiteX0" fmla="*/ 0 w 5842436"/>
              <a:gd name="connsiteY0" fmla="*/ 2867332 h 2867332"/>
              <a:gd name="connsiteX1" fmla="*/ 930688 w 5842436"/>
              <a:gd name="connsiteY1" fmla="*/ 9832 h 2867332"/>
              <a:gd name="connsiteX2" fmla="*/ 5826148 w 5842436"/>
              <a:gd name="connsiteY2" fmla="*/ 0 h 2867332"/>
              <a:gd name="connsiteX3" fmla="*/ 5842436 w 5842436"/>
              <a:gd name="connsiteY3" fmla="*/ 2867332 h 2867332"/>
              <a:gd name="connsiteX4" fmla="*/ 0 w 5842436"/>
              <a:gd name="connsiteY4" fmla="*/ 2867332 h 2867332"/>
              <a:gd name="connsiteX0" fmla="*/ 0 w 5846502"/>
              <a:gd name="connsiteY0" fmla="*/ 2860982 h 2860982"/>
              <a:gd name="connsiteX1" fmla="*/ 930688 w 5846502"/>
              <a:gd name="connsiteY1" fmla="*/ 3482 h 2860982"/>
              <a:gd name="connsiteX2" fmla="*/ 5845198 w 5846502"/>
              <a:gd name="connsiteY2" fmla="*/ 0 h 2860982"/>
              <a:gd name="connsiteX3" fmla="*/ 5842436 w 5846502"/>
              <a:gd name="connsiteY3" fmla="*/ 2860982 h 2860982"/>
              <a:gd name="connsiteX4" fmla="*/ 0 w 5846502"/>
              <a:gd name="connsiteY4" fmla="*/ 2860982 h 286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502" h="2860982">
                <a:moveTo>
                  <a:pt x="0" y="2860982"/>
                </a:moveTo>
                <a:lnTo>
                  <a:pt x="930688" y="3482"/>
                </a:lnTo>
                <a:lnTo>
                  <a:pt x="5845198" y="0"/>
                </a:lnTo>
                <a:cubicBezTo>
                  <a:pt x="5850627" y="955777"/>
                  <a:pt x="5837007" y="1905205"/>
                  <a:pt x="5842436" y="2860982"/>
                </a:cubicBezTo>
                <a:lnTo>
                  <a:pt x="0" y="2860982"/>
                </a:lnTo>
                <a:close/>
              </a:path>
            </a:pathLst>
          </a:custGeom>
          <a:gradFill flip="none" rotWithShape="1">
            <a:gsLst>
              <a:gs pos="0">
                <a:srgbClr val="5C9E9C"/>
              </a:gs>
              <a:gs pos="100000">
                <a:srgbClr val="86B9B8"/>
              </a:gs>
            </a:gsLst>
            <a:lin ang="11400000" scaled="0"/>
            <a:tileRect/>
          </a:gradFill>
          <a:ln>
            <a:noFill/>
          </a:ln>
          <a:effectLst>
            <a:outerShdw blurRad="254000" dist="38100" algn="l" rotWithShape="0">
              <a:prstClr val="black">
                <a:alpha val="6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7C51E7-F1ED-44DD-8C4C-ECEAC1481E10}"/>
              </a:ext>
            </a:extLst>
          </p:cNvPr>
          <p:cNvSpPr txBox="1"/>
          <p:nvPr/>
        </p:nvSpPr>
        <p:spPr>
          <a:xfrm>
            <a:off x="3269426" y="464477"/>
            <a:ext cx="10441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6000" dirty="0">
                <a:solidFill>
                  <a:srgbClr val="5C9E9C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唯</a:t>
            </a:r>
            <a:endParaRPr lang="en-US" altLang="ja-JP" sz="6000" dirty="0">
              <a:solidFill>
                <a:srgbClr val="5C9E9C"/>
              </a:solidFill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  <a:p>
            <a:pPr algn="r"/>
            <a:r>
              <a:rPr lang="ja-JP" altLang="en-US" sz="6000" dirty="0">
                <a:solidFill>
                  <a:srgbClr val="5C9E9C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間</a:t>
            </a:r>
            <a:endParaRPr lang="en-US" sz="6000" dirty="0">
              <a:solidFill>
                <a:srgbClr val="5C9E9C"/>
              </a:solidFill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</p:txBody>
      </p:sp>
      <p:sp>
        <p:nvSpPr>
          <p:cNvPr id="14" name="Trapezoid 8">
            <a:extLst>
              <a:ext uri="{FF2B5EF4-FFF2-40B4-BE49-F238E27FC236}">
                <a16:creationId xmlns:a16="http://schemas.microsoft.com/office/drawing/2014/main" id="{E70A2C13-A214-449E-BB4B-888A9D4FFCBD}"/>
              </a:ext>
            </a:extLst>
          </p:cNvPr>
          <p:cNvSpPr/>
          <p:nvPr/>
        </p:nvSpPr>
        <p:spPr>
          <a:xfrm rot="10800000">
            <a:off x="-1566066" y="3482"/>
            <a:ext cx="5846502" cy="2860982"/>
          </a:xfrm>
          <a:custGeom>
            <a:avLst/>
            <a:gdLst>
              <a:gd name="connsiteX0" fmla="*/ 0 w 5842436"/>
              <a:gd name="connsiteY0" fmla="*/ 2857500 h 2857500"/>
              <a:gd name="connsiteX1" fmla="*/ 930688 w 5842436"/>
              <a:gd name="connsiteY1" fmla="*/ 0 h 2857500"/>
              <a:gd name="connsiteX2" fmla="*/ 4911748 w 5842436"/>
              <a:gd name="connsiteY2" fmla="*/ 0 h 2857500"/>
              <a:gd name="connsiteX3" fmla="*/ 5842436 w 5842436"/>
              <a:gd name="connsiteY3" fmla="*/ 2857500 h 2857500"/>
              <a:gd name="connsiteX4" fmla="*/ 0 w 5842436"/>
              <a:gd name="connsiteY4" fmla="*/ 2857500 h 2857500"/>
              <a:gd name="connsiteX0" fmla="*/ 0 w 5842436"/>
              <a:gd name="connsiteY0" fmla="*/ 2867332 h 2867332"/>
              <a:gd name="connsiteX1" fmla="*/ 930688 w 5842436"/>
              <a:gd name="connsiteY1" fmla="*/ 9832 h 2867332"/>
              <a:gd name="connsiteX2" fmla="*/ 5826148 w 5842436"/>
              <a:gd name="connsiteY2" fmla="*/ 0 h 2867332"/>
              <a:gd name="connsiteX3" fmla="*/ 5842436 w 5842436"/>
              <a:gd name="connsiteY3" fmla="*/ 2867332 h 2867332"/>
              <a:gd name="connsiteX4" fmla="*/ 0 w 5842436"/>
              <a:gd name="connsiteY4" fmla="*/ 2867332 h 2867332"/>
              <a:gd name="connsiteX0" fmla="*/ 0 w 5846502"/>
              <a:gd name="connsiteY0" fmla="*/ 2860982 h 2860982"/>
              <a:gd name="connsiteX1" fmla="*/ 930688 w 5846502"/>
              <a:gd name="connsiteY1" fmla="*/ 3482 h 2860982"/>
              <a:gd name="connsiteX2" fmla="*/ 5845198 w 5846502"/>
              <a:gd name="connsiteY2" fmla="*/ 0 h 2860982"/>
              <a:gd name="connsiteX3" fmla="*/ 5842436 w 5846502"/>
              <a:gd name="connsiteY3" fmla="*/ 2860982 h 2860982"/>
              <a:gd name="connsiteX4" fmla="*/ 0 w 5846502"/>
              <a:gd name="connsiteY4" fmla="*/ 2860982 h 286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502" h="2860982">
                <a:moveTo>
                  <a:pt x="0" y="2860982"/>
                </a:moveTo>
                <a:lnTo>
                  <a:pt x="930688" y="3482"/>
                </a:lnTo>
                <a:lnTo>
                  <a:pt x="5845198" y="0"/>
                </a:lnTo>
                <a:cubicBezTo>
                  <a:pt x="5850627" y="955777"/>
                  <a:pt x="5837007" y="1905205"/>
                  <a:pt x="5842436" y="2860982"/>
                </a:cubicBezTo>
                <a:lnTo>
                  <a:pt x="0" y="2860982"/>
                </a:lnTo>
                <a:close/>
              </a:path>
            </a:pathLst>
          </a:custGeom>
          <a:gradFill flip="none" rotWithShape="1">
            <a:gsLst>
              <a:gs pos="0">
                <a:srgbClr val="3C6867"/>
              </a:gs>
              <a:gs pos="100000">
                <a:srgbClr val="5C9E9C"/>
              </a:gs>
            </a:gsLst>
            <a:lin ang="11400000" scaled="0"/>
            <a:tileRect/>
          </a:gradFill>
          <a:ln>
            <a:noFill/>
          </a:ln>
          <a:effectLst>
            <a:outerShdw blurRad="254000" dist="38100" algn="l" rotWithShape="0">
              <a:prstClr val="black">
                <a:alpha val="6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tar: 4 Points 18">
            <a:extLst>
              <a:ext uri="{FF2B5EF4-FFF2-40B4-BE49-F238E27FC236}">
                <a16:creationId xmlns:a16="http://schemas.microsoft.com/office/drawing/2014/main" id="{B2346A0E-D433-4878-87B3-309B47D77FF3}"/>
              </a:ext>
            </a:extLst>
          </p:cNvPr>
          <p:cNvSpPr/>
          <p:nvPr/>
        </p:nvSpPr>
        <p:spPr>
          <a:xfrm>
            <a:off x="5728712" y="2007392"/>
            <a:ext cx="363973" cy="346997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ar: 4 Points 20">
            <a:extLst>
              <a:ext uri="{FF2B5EF4-FFF2-40B4-BE49-F238E27FC236}">
                <a16:creationId xmlns:a16="http://schemas.microsoft.com/office/drawing/2014/main" id="{4C3DB091-F1E7-44C3-8F33-8C7B2D9FA9D7}"/>
              </a:ext>
            </a:extLst>
          </p:cNvPr>
          <p:cNvSpPr/>
          <p:nvPr/>
        </p:nvSpPr>
        <p:spPr>
          <a:xfrm>
            <a:off x="7989002" y="1253510"/>
            <a:ext cx="363973" cy="346997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12C752-1AD0-4A29-8AFA-E0E96B5972AF}"/>
              </a:ext>
            </a:extLst>
          </p:cNvPr>
          <p:cNvSpPr txBox="1"/>
          <p:nvPr/>
        </p:nvSpPr>
        <p:spPr>
          <a:xfrm>
            <a:off x="56243" y="1013252"/>
            <a:ext cx="3533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>
                <a:solidFill>
                  <a:srgbClr val="BDD7D6"/>
                </a:solidFill>
                <a:latin typeface="FatMarker" panose="02000603000000000000" pitchFamily="2" charset="0"/>
                <a:ea typeface="FatMarker" panose="02000603000000000000" pitchFamily="2" charset="0"/>
              </a:rPr>
              <a:t>Tadama Natsu</a:t>
            </a:r>
          </a:p>
          <a:p>
            <a:r>
              <a:rPr lang="id-ID" sz="1600" dirty="0">
                <a:solidFill>
                  <a:srgbClr val="BDD7D6"/>
                </a:solidFill>
                <a:latin typeface="FatMarker" panose="02000603000000000000" pitchFamily="2" charset="0"/>
                <a:ea typeface="FatMarker" panose="02000603000000000000" pitchFamily="2" charset="0"/>
              </a:rPr>
              <a:t>nattadasu # 3867</a:t>
            </a:r>
            <a:endParaRPr lang="en-US" sz="3200" dirty="0">
              <a:solidFill>
                <a:srgbClr val="BDD7D6"/>
              </a:solidFill>
              <a:latin typeface="FatMarker" panose="02000603000000000000" pitchFamily="2" charset="0"/>
              <a:ea typeface="FatMarker" panose="02000603000000000000" pitchFamily="2" charset="0"/>
            </a:endParaRPr>
          </a:p>
        </p:txBody>
      </p:sp>
      <p:pic>
        <p:nvPicPr>
          <p:cNvPr id="1028" name="Picture 4" descr="Image result for discord logo png">
            <a:extLst>
              <a:ext uri="{FF2B5EF4-FFF2-40B4-BE49-F238E27FC236}">
                <a16:creationId xmlns:a16="http://schemas.microsoft.com/office/drawing/2014/main" id="{319DE6AD-79BE-4E7A-BA48-3E4E3D374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3C6867">
                <a:tint val="45000"/>
                <a:satMod val="400000"/>
              </a:srgb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836" y="1545840"/>
            <a:ext cx="315821" cy="22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792F34BC-9AA7-485B-B5AC-46C3E1153186}"/>
              </a:ext>
            </a:extLst>
          </p:cNvPr>
          <p:cNvGrpSpPr/>
          <p:nvPr/>
        </p:nvGrpSpPr>
        <p:grpSpPr>
          <a:xfrm>
            <a:off x="133058" y="2393024"/>
            <a:ext cx="548471" cy="340036"/>
            <a:chOff x="2665631" y="332467"/>
            <a:chExt cx="548471" cy="340036"/>
          </a:xfrm>
        </p:grpSpPr>
        <p:sp>
          <p:nvSpPr>
            <p:cNvPr id="29" name="Rectangle: Top Corners Rounded 28">
              <a:extLst>
                <a:ext uri="{FF2B5EF4-FFF2-40B4-BE49-F238E27FC236}">
                  <a16:creationId xmlns:a16="http://schemas.microsoft.com/office/drawing/2014/main" id="{281C2DFF-8A2A-46B4-B1F6-A5AED060D772}"/>
                </a:ext>
              </a:extLst>
            </p:cNvPr>
            <p:cNvSpPr/>
            <p:nvPr/>
          </p:nvSpPr>
          <p:spPr>
            <a:xfrm rot="10800000">
              <a:off x="2665631" y="502485"/>
              <a:ext cx="548469" cy="170018"/>
            </a:xfrm>
            <a:prstGeom prst="round2SameRect">
              <a:avLst/>
            </a:prstGeom>
            <a:solidFill>
              <a:srgbClr val="BDD7D6"/>
            </a:solidFill>
            <a:ln>
              <a:solidFill>
                <a:srgbClr val="BDD7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Top Corners Rounded 24">
              <a:extLst>
                <a:ext uri="{FF2B5EF4-FFF2-40B4-BE49-F238E27FC236}">
                  <a16:creationId xmlns:a16="http://schemas.microsoft.com/office/drawing/2014/main" id="{388D9D28-0B9F-4D1A-89B7-4F9877604C6E}"/>
                </a:ext>
              </a:extLst>
            </p:cNvPr>
            <p:cNvSpPr/>
            <p:nvPr/>
          </p:nvSpPr>
          <p:spPr>
            <a:xfrm>
              <a:off x="2665633" y="332467"/>
              <a:ext cx="548469" cy="170018"/>
            </a:xfrm>
            <a:prstGeom prst="round2SameRect">
              <a:avLst/>
            </a:prstGeom>
            <a:noFill/>
            <a:ln>
              <a:solidFill>
                <a:srgbClr val="BDD7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30" name="Picture 6" descr="Image result for osu game mode logo png">
            <a:extLst>
              <a:ext uri="{FF2B5EF4-FFF2-40B4-BE49-F238E27FC236}">
                <a16:creationId xmlns:a16="http://schemas.microsoft.com/office/drawing/2014/main" id="{9920F742-055F-4A88-A875-E8DED978C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3C686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04" y="2393024"/>
            <a:ext cx="340036" cy="34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511EFC4-3E23-488C-AB65-1B9406FFFF65}"/>
              </a:ext>
            </a:extLst>
          </p:cNvPr>
          <p:cNvSpPr txBox="1"/>
          <p:nvPr/>
        </p:nvSpPr>
        <p:spPr>
          <a:xfrm>
            <a:off x="28188" y="78142"/>
            <a:ext cx="1636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BDD7D6"/>
                </a:solidFill>
                <a:latin typeface="FatMarker" panose="02000603000000000000" pitchFamily="2" charset="0"/>
                <a:ea typeface="FatMarker" panose="02000603000000000000" pitchFamily="2" charset="0"/>
              </a:rPr>
              <a:t>&lt; Menu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8FAA2B83-8A5D-49D4-A981-4D3F46AC4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3C686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924" y="2393023"/>
            <a:ext cx="340037" cy="34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142795B5-A917-45B8-85CB-9D973AD5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3C686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745" y="2393022"/>
            <a:ext cx="340037" cy="34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895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2000">
        <p159:morph option="byObject"/>
      </p:transition>
    </mc:Choice>
    <mc:Fallback>
      <p:transition spd="slow" advClick="0" advTm="2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25BB842D05994187EFBF6119986BEA" ma:contentTypeVersion="10" ma:contentTypeDescription="Create a new document." ma:contentTypeScope="" ma:versionID="0c74f02cea46e5669cbac1077476ab1c">
  <xsd:schema xmlns:xsd="http://www.w3.org/2001/XMLSchema" xmlns:xs="http://www.w3.org/2001/XMLSchema" xmlns:p="http://schemas.microsoft.com/office/2006/metadata/properties" xmlns:ns3="c8d1cba1-e683-43ed-b1a5-17a4c3e1fb50" targetNamespace="http://schemas.microsoft.com/office/2006/metadata/properties" ma:root="true" ma:fieldsID="b6606bd1402c1a2ed3cea9d199e9fecb" ns3:_="">
    <xsd:import namespace="c8d1cba1-e683-43ed-b1a5-17a4c3e1fb5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d1cba1-e683-43ed-b1a5-17a4c3e1fb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30EC38F-BA46-4C1A-9524-BCD9708563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d1cba1-e683-43ed-b1a5-17a4c3e1fb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1015EF-995C-413F-8FB4-B7D451DF1D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43B2A7-29A9-4A99-8912-0C5B5284706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</TotalTime>
  <Words>30</Words>
  <Application>Microsoft Office PowerPoint</Application>
  <PresentationFormat>Custom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UD Digi Kyokasho NP-B</vt:lpstr>
      <vt:lpstr>Arial</vt:lpstr>
      <vt:lpstr>Calibri</vt:lpstr>
      <vt:lpstr>Calibri Light</vt:lpstr>
      <vt:lpstr>FatMarker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Sultan Tadama</dc:creator>
  <cp:lastModifiedBy>Sultan Tadama</cp:lastModifiedBy>
  <cp:revision>8</cp:revision>
  <dcterms:created xsi:type="dcterms:W3CDTF">2020-03-24T18:58:50Z</dcterms:created>
  <dcterms:modified xsi:type="dcterms:W3CDTF">2020-03-24T21:36:28Z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0x0101004F25BB842D05994187EFBF6119986BEA</vt:lpwstr>
  </property>
</Properties>
</file>