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7604125" cy="7604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AC1"/>
    <a:srgbClr val="9F8B7D"/>
    <a:srgbClr val="786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89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10" y="1244472"/>
            <a:ext cx="6463506" cy="2647362"/>
          </a:xfrm>
        </p:spPr>
        <p:txBody>
          <a:bodyPr anchor="b"/>
          <a:lstStyle>
            <a:lvl1pPr algn="ctr">
              <a:defRPr sz="49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516" y="3993926"/>
            <a:ext cx="5703094" cy="1835903"/>
          </a:xfrm>
        </p:spPr>
        <p:txBody>
          <a:bodyPr/>
          <a:lstStyle>
            <a:lvl1pPr marL="0" indent="0" algn="ctr">
              <a:buNone/>
              <a:defRPr sz="1996"/>
            </a:lvl1pPr>
            <a:lvl2pPr marL="380208" indent="0" algn="ctr">
              <a:buNone/>
              <a:defRPr sz="1663"/>
            </a:lvl2pPr>
            <a:lvl3pPr marL="760415" indent="0" algn="ctr">
              <a:buNone/>
              <a:defRPr sz="1497"/>
            </a:lvl3pPr>
            <a:lvl4pPr marL="1140623" indent="0" algn="ctr">
              <a:buNone/>
              <a:defRPr sz="1331"/>
            </a:lvl4pPr>
            <a:lvl5pPr marL="1520830" indent="0" algn="ctr">
              <a:buNone/>
              <a:defRPr sz="1331"/>
            </a:lvl5pPr>
            <a:lvl6pPr marL="1901038" indent="0" algn="ctr">
              <a:buNone/>
              <a:defRPr sz="1331"/>
            </a:lvl6pPr>
            <a:lvl7pPr marL="2281245" indent="0" algn="ctr">
              <a:buNone/>
              <a:defRPr sz="1331"/>
            </a:lvl7pPr>
            <a:lvl8pPr marL="2661453" indent="0" algn="ctr">
              <a:buNone/>
              <a:defRPr sz="1331"/>
            </a:lvl8pPr>
            <a:lvl9pPr marL="3041660" indent="0" algn="ctr">
              <a:buNone/>
              <a:defRPr sz="1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3FA5-7CFD-4FDD-9617-EDC95167D586}" type="datetimeFigureOut">
              <a:rPr lang="en-US" smtClean="0"/>
              <a:t>3-18-2020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2B6-F3BE-4CFF-B829-E264D6E7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3FA5-7CFD-4FDD-9617-EDC95167D586}" type="datetimeFigureOut">
              <a:rPr lang="en-US" smtClean="0"/>
              <a:t>3-18-2020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2B6-F3BE-4CFF-B829-E264D6E7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41703" y="404849"/>
            <a:ext cx="1639639" cy="64441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784" y="404849"/>
            <a:ext cx="4823867" cy="64441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3FA5-7CFD-4FDD-9617-EDC95167D586}" type="datetimeFigureOut">
              <a:rPr lang="en-US" smtClean="0"/>
              <a:t>3-18-2020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2B6-F3BE-4CFF-B829-E264D6E7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3FA5-7CFD-4FDD-9617-EDC95167D586}" type="datetimeFigureOut">
              <a:rPr lang="en-US" smtClean="0"/>
              <a:t>3-18-2020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2B6-F3BE-4CFF-B829-E264D6E7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23" y="1895753"/>
            <a:ext cx="6558558" cy="3163104"/>
          </a:xfrm>
        </p:spPr>
        <p:txBody>
          <a:bodyPr anchor="b"/>
          <a:lstStyle>
            <a:lvl1pPr>
              <a:defRPr sz="49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823" y="5088781"/>
            <a:ext cx="6558558" cy="1663402"/>
          </a:xfrm>
        </p:spPr>
        <p:txBody>
          <a:bodyPr/>
          <a:lstStyle>
            <a:lvl1pPr marL="0" indent="0">
              <a:buNone/>
              <a:defRPr sz="1996">
                <a:solidFill>
                  <a:schemeClr val="tx1"/>
                </a:solidFill>
              </a:defRPr>
            </a:lvl1pPr>
            <a:lvl2pPr marL="380208" indent="0">
              <a:buNone/>
              <a:defRPr sz="1663">
                <a:solidFill>
                  <a:schemeClr val="tx1">
                    <a:tint val="75000"/>
                  </a:schemeClr>
                </a:solidFill>
              </a:defRPr>
            </a:lvl2pPr>
            <a:lvl3pPr marL="760415" indent="0">
              <a:buNone/>
              <a:defRPr sz="1497">
                <a:solidFill>
                  <a:schemeClr val="tx1">
                    <a:tint val="75000"/>
                  </a:schemeClr>
                </a:solidFill>
              </a:defRPr>
            </a:lvl3pPr>
            <a:lvl4pPr marL="1140623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4pPr>
            <a:lvl5pPr marL="1520830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5pPr>
            <a:lvl6pPr marL="1901038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6pPr>
            <a:lvl7pPr marL="2281245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7pPr>
            <a:lvl8pPr marL="2661453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8pPr>
            <a:lvl9pPr marL="3041660" indent="0">
              <a:buNone/>
              <a:defRPr sz="1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3FA5-7CFD-4FDD-9617-EDC95167D586}" type="datetimeFigureOut">
              <a:rPr lang="en-US" smtClean="0"/>
              <a:t>3-18-2020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2B6-F3BE-4CFF-B829-E264D6E7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784" y="2024246"/>
            <a:ext cx="3231753" cy="4824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9588" y="2024246"/>
            <a:ext cx="3231753" cy="4824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3FA5-7CFD-4FDD-9617-EDC95167D586}" type="datetimeFigureOut">
              <a:rPr lang="en-US" smtClean="0"/>
              <a:t>3-18-2020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2B6-F3BE-4CFF-B829-E264D6E7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74" y="404851"/>
            <a:ext cx="6558558" cy="14697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75" y="1864067"/>
            <a:ext cx="3216901" cy="913551"/>
          </a:xfrm>
        </p:spPr>
        <p:txBody>
          <a:bodyPr anchor="b"/>
          <a:lstStyle>
            <a:lvl1pPr marL="0" indent="0">
              <a:buNone/>
              <a:defRPr sz="1996" b="1"/>
            </a:lvl1pPr>
            <a:lvl2pPr marL="380208" indent="0">
              <a:buNone/>
              <a:defRPr sz="1663" b="1"/>
            </a:lvl2pPr>
            <a:lvl3pPr marL="760415" indent="0">
              <a:buNone/>
              <a:defRPr sz="1497" b="1"/>
            </a:lvl3pPr>
            <a:lvl4pPr marL="1140623" indent="0">
              <a:buNone/>
              <a:defRPr sz="1331" b="1"/>
            </a:lvl4pPr>
            <a:lvl5pPr marL="1520830" indent="0">
              <a:buNone/>
              <a:defRPr sz="1331" b="1"/>
            </a:lvl5pPr>
            <a:lvl6pPr marL="1901038" indent="0">
              <a:buNone/>
              <a:defRPr sz="1331" b="1"/>
            </a:lvl6pPr>
            <a:lvl7pPr marL="2281245" indent="0">
              <a:buNone/>
              <a:defRPr sz="1331" b="1"/>
            </a:lvl7pPr>
            <a:lvl8pPr marL="2661453" indent="0">
              <a:buNone/>
              <a:defRPr sz="1331" b="1"/>
            </a:lvl8pPr>
            <a:lvl9pPr marL="3041660" indent="0">
              <a:buNone/>
              <a:defRPr sz="1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75" y="2777618"/>
            <a:ext cx="3216901" cy="40854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9588" y="1864067"/>
            <a:ext cx="3232744" cy="913551"/>
          </a:xfrm>
        </p:spPr>
        <p:txBody>
          <a:bodyPr anchor="b"/>
          <a:lstStyle>
            <a:lvl1pPr marL="0" indent="0">
              <a:buNone/>
              <a:defRPr sz="1996" b="1"/>
            </a:lvl1pPr>
            <a:lvl2pPr marL="380208" indent="0">
              <a:buNone/>
              <a:defRPr sz="1663" b="1"/>
            </a:lvl2pPr>
            <a:lvl3pPr marL="760415" indent="0">
              <a:buNone/>
              <a:defRPr sz="1497" b="1"/>
            </a:lvl3pPr>
            <a:lvl4pPr marL="1140623" indent="0">
              <a:buNone/>
              <a:defRPr sz="1331" b="1"/>
            </a:lvl4pPr>
            <a:lvl5pPr marL="1520830" indent="0">
              <a:buNone/>
              <a:defRPr sz="1331" b="1"/>
            </a:lvl5pPr>
            <a:lvl6pPr marL="1901038" indent="0">
              <a:buNone/>
              <a:defRPr sz="1331" b="1"/>
            </a:lvl6pPr>
            <a:lvl7pPr marL="2281245" indent="0">
              <a:buNone/>
              <a:defRPr sz="1331" b="1"/>
            </a:lvl7pPr>
            <a:lvl8pPr marL="2661453" indent="0">
              <a:buNone/>
              <a:defRPr sz="1331" b="1"/>
            </a:lvl8pPr>
            <a:lvl9pPr marL="3041660" indent="0">
              <a:buNone/>
              <a:defRPr sz="1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9588" y="2777618"/>
            <a:ext cx="3232744" cy="40854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3FA5-7CFD-4FDD-9617-EDC95167D586}" type="datetimeFigureOut">
              <a:rPr lang="en-US" smtClean="0"/>
              <a:t>3-18-2020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2B6-F3BE-4CFF-B829-E264D6E7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0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3FA5-7CFD-4FDD-9617-EDC95167D586}" type="datetimeFigureOut">
              <a:rPr lang="en-US" smtClean="0"/>
              <a:t>3-18-2020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2B6-F3BE-4CFF-B829-E264D6E7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3FA5-7CFD-4FDD-9617-EDC95167D586}" type="datetimeFigureOut">
              <a:rPr lang="en-US" smtClean="0"/>
              <a:t>3-18-2020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2B6-F3BE-4CFF-B829-E264D6E7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74" y="506942"/>
            <a:ext cx="2452528" cy="1774296"/>
          </a:xfrm>
        </p:spPr>
        <p:txBody>
          <a:bodyPr anchor="b"/>
          <a:lstStyle>
            <a:lvl1pPr>
              <a:defRPr sz="2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44" y="1094855"/>
            <a:ext cx="3849588" cy="5403857"/>
          </a:xfrm>
        </p:spPr>
        <p:txBody>
          <a:bodyPr/>
          <a:lstStyle>
            <a:lvl1pPr>
              <a:defRPr sz="2661"/>
            </a:lvl1pPr>
            <a:lvl2pPr>
              <a:defRPr sz="2328"/>
            </a:lvl2pPr>
            <a:lvl3pPr>
              <a:defRPr sz="1996"/>
            </a:lvl3pPr>
            <a:lvl4pPr>
              <a:defRPr sz="1663"/>
            </a:lvl4pPr>
            <a:lvl5pPr>
              <a:defRPr sz="1663"/>
            </a:lvl5pPr>
            <a:lvl6pPr>
              <a:defRPr sz="1663"/>
            </a:lvl6pPr>
            <a:lvl7pPr>
              <a:defRPr sz="1663"/>
            </a:lvl7pPr>
            <a:lvl8pPr>
              <a:defRPr sz="1663"/>
            </a:lvl8pPr>
            <a:lvl9pPr>
              <a:defRPr sz="16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774" y="2281237"/>
            <a:ext cx="2452528" cy="4226275"/>
          </a:xfrm>
        </p:spPr>
        <p:txBody>
          <a:bodyPr/>
          <a:lstStyle>
            <a:lvl1pPr marL="0" indent="0">
              <a:buNone/>
              <a:defRPr sz="1331"/>
            </a:lvl1pPr>
            <a:lvl2pPr marL="380208" indent="0">
              <a:buNone/>
              <a:defRPr sz="1164"/>
            </a:lvl2pPr>
            <a:lvl3pPr marL="760415" indent="0">
              <a:buNone/>
              <a:defRPr sz="998"/>
            </a:lvl3pPr>
            <a:lvl4pPr marL="1140623" indent="0">
              <a:buNone/>
              <a:defRPr sz="832"/>
            </a:lvl4pPr>
            <a:lvl5pPr marL="1520830" indent="0">
              <a:buNone/>
              <a:defRPr sz="832"/>
            </a:lvl5pPr>
            <a:lvl6pPr marL="1901038" indent="0">
              <a:buNone/>
              <a:defRPr sz="832"/>
            </a:lvl6pPr>
            <a:lvl7pPr marL="2281245" indent="0">
              <a:buNone/>
              <a:defRPr sz="832"/>
            </a:lvl7pPr>
            <a:lvl8pPr marL="2661453" indent="0">
              <a:buNone/>
              <a:defRPr sz="832"/>
            </a:lvl8pPr>
            <a:lvl9pPr marL="3041660" indent="0">
              <a:buNone/>
              <a:defRPr sz="8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3FA5-7CFD-4FDD-9617-EDC95167D586}" type="datetimeFigureOut">
              <a:rPr lang="en-US" smtClean="0"/>
              <a:t>3-18-2020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2B6-F3BE-4CFF-B829-E264D6E7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74" y="506942"/>
            <a:ext cx="2452528" cy="1774296"/>
          </a:xfrm>
        </p:spPr>
        <p:txBody>
          <a:bodyPr anchor="b"/>
          <a:lstStyle>
            <a:lvl1pPr>
              <a:defRPr sz="2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2744" y="1094855"/>
            <a:ext cx="3849588" cy="5403857"/>
          </a:xfrm>
        </p:spPr>
        <p:txBody>
          <a:bodyPr anchor="t"/>
          <a:lstStyle>
            <a:lvl1pPr marL="0" indent="0">
              <a:buNone/>
              <a:defRPr sz="2661"/>
            </a:lvl1pPr>
            <a:lvl2pPr marL="380208" indent="0">
              <a:buNone/>
              <a:defRPr sz="2328"/>
            </a:lvl2pPr>
            <a:lvl3pPr marL="760415" indent="0">
              <a:buNone/>
              <a:defRPr sz="1996"/>
            </a:lvl3pPr>
            <a:lvl4pPr marL="1140623" indent="0">
              <a:buNone/>
              <a:defRPr sz="1663"/>
            </a:lvl4pPr>
            <a:lvl5pPr marL="1520830" indent="0">
              <a:buNone/>
              <a:defRPr sz="1663"/>
            </a:lvl5pPr>
            <a:lvl6pPr marL="1901038" indent="0">
              <a:buNone/>
              <a:defRPr sz="1663"/>
            </a:lvl6pPr>
            <a:lvl7pPr marL="2281245" indent="0">
              <a:buNone/>
              <a:defRPr sz="1663"/>
            </a:lvl7pPr>
            <a:lvl8pPr marL="2661453" indent="0">
              <a:buNone/>
              <a:defRPr sz="1663"/>
            </a:lvl8pPr>
            <a:lvl9pPr marL="3041660" indent="0">
              <a:buNone/>
              <a:defRPr sz="16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774" y="2281237"/>
            <a:ext cx="2452528" cy="4226275"/>
          </a:xfrm>
        </p:spPr>
        <p:txBody>
          <a:bodyPr/>
          <a:lstStyle>
            <a:lvl1pPr marL="0" indent="0">
              <a:buNone/>
              <a:defRPr sz="1331"/>
            </a:lvl1pPr>
            <a:lvl2pPr marL="380208" indent="0">
              <a:buNone/>
              <a:defRPr sz="1164"/>
            </a:lvl2pPr>
            <a:lvl3pPr marL="760415" indent="0">
              <a:buNone/>
              <a:defRPr sz="998"/>
            </a:lvl3pPr>
            <a:lvl4pPr marL="1140623" indent="0">
              <a:buNone/>
              <a:defRPr sz="832"/>
            </a:lvl4pPr>
            <a:lvl5pPr marL="1520830" indent="0">
              <a:buNone/>
              <a:defRPr sz="832"/>
            </a:lvl5pPr>
            <a:lvl6pPr marL="1901038" indent="0">
              <a:buNone/>
              <a:defRPr sz="832"/>
            </a:lvl6pPr>
            <a:lvl7pPr marL="2281245" indent="0">
              <a:buNone/>
              <a:defRPr sz="832"/>
            </a:lvl7pPr>
            <a:lvl8pPr marL="2661453" indent="0">
              <a:buNone/>
              <a:defRPr sz="832"/>
            </a:lvl8pPr>
            <a:lvl9pPr marL="3041660" indent="0">
              <a:buNone/>
              <a:defRPr sz="8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3FA5-7CFD-4FDD-9617-EDC95167D586}" type="datetimeFigureOut">
              <a:rPr lang="en-US" smtClean="0"/>
              <a:t>3-18-2020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0D2B6-F3BE-4CFF-B829-E264D6E7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784" y="404851"/>
            <a:ext cx="6558558" cy="1469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84" y="2024246"/>
            <a:ext cx="6558558" cy="4824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2784" y="7047899"/>
            <a:ext cx="1710928" cy="404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3FA5-7CFD-4FDD-9617-EDC95167D586}" type="datetimeFigureOut">
              <a:rPr lang="en-US" smtClean="0"/>
              <a:t>3-18-2020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8867" y="7047899"/>
            <a:ext cx="2566392" cy="404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0413" y="7047899"/>
            <a:ext cx="1710928" cy="404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0D2B6-F3BE-4CFF-B829-E264D6E7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2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0415" rtl="0" eaLnBrk="1" latinLnBrk="0" hangingPunct="1">
        <a:lnSpc>
          <a:spcPct val="90000"/>
        </a:lnSpc>
        <a:spcBef>
          <a:spcPct val="0"/>
        </a:spcBef>
        <a:buNone/>
        <a:defRPr sz="36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104" indent="-190104" algn="l" defTabSz="760415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328" kern="1200">
          <a:solidFill>
            <a:schemeClr val="tx1"/>
          </a:solidFill>
          <a:latin typeface="+mn-lt"/>
          <a:ea typeface="+mn-ea"/>
          <a:cs typeface="+mn-cs"/>
        </a:defRPr>
      </a:lvl1pPr>
      <a:lvl2pPr marL="570311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2pPr>
      <a:lvl3pPr marL="950519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330726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4pPr>
      <a:lvl5pPr marL="1710934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5pPr>
      <a:lvl6pPr marL="2091141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6pPr>
      <a:lvl7pPr marL="2471349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7pPr>
      <a:lvl8pPr marL="2851556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8pPr>
      <a:lvl9pPr marL="3231764" indent="-190104" algn="l" defTabSz="760415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1pPr>
      <a:lvl2pPr marL="380208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2pPr>
      <a:lvl3pPr marL="760415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3pPr>
      <a:lvl4pPr marL="1140623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4pPr>
      <a:lvl5pPr marL="1520830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5pPr>
      <a:lvl6pPr marL="1901038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6pPr>
      <a:lvl7pPr marL="2281245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7pPr>
      <a:lvl8pPr marL="2661453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8pPr>
      <a:lvl9pPr marL="3041660" algn="l" defTabSz="760415" rtl="0" eaLnBrk="1" latinLnBrk="0" hangingPunct="1">
        <a:defRPr sz="14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CD3A748C-7BF5-431F-9DAF-BACB29742663}"/>
              </a:ext>
            </a:extLst>
          </p:cNvPr>
          <p:cNvSpPr txBox="1"/>
          <p:nvPr/>
        </p:nvSpPr>
        <p:spPr>
          <a:xfrm>
            <a:off x="353218" y="268394"/>
            <a:ext cx="6897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86558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Applications and Services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9075E138-24A8-4868-83A6-9AB5CB739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303" y="953647"/>
            <a:ext cx="1152000" cy="1152000"/>
          </a:xfrm>
          <a:prstGeom prst="roundRect">
            <a:avLst>
              <a:gd name="adj" fmla="val 25486"/>
            </a:avLst>
          </a:prstGeom>
          <a:noFill/>
          <a:effectLst>
            <a:outerShdw blurRad="241300" dist="101600" dir="5400000" sx="102000" sy="102000" algn="t" rotWithShape="0">
              <a:prstClr val="black">
                <a:alpha val="1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">
            <a:extLst>
              <a:ext uri="{FF2B5EF4-FFF2-40B4-BE49-F238E27FC236}">
                <a16:creationId xmlns:a16="http://schemas.microsoft.com/office/drawing/2014/main" id="{6D327A05-6F7F-4420-8B91-C70A4E2F1082}"/>
              </a:ext>
            </a:extLst>
          </p:cNvPr>
          <p:cNvSpPr txBox="1"/>
          <p:nvPr/>
        </p:nvSpPr>
        <p:spPr>
          <a:xfrm>
            <a:off x="382245" y="2211593"/>
            <a:ext cx="123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PowerPoint</a:t>
            </a: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5D12EE82-ACE2-4AE2-AED0-49267DEA87EA}"/>
              </a:ext>
            </a:extLst>
          </p:cNvPr>
          <p:cNvSpPr txBox="1"/>
          <p:nvPr/>
        </p:nvSpPr>
        <p:spPr>
          <a:xfrm>
            <a:off x="353218" y="567589"/>
            <a:ext cx="445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Used for creating the layout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EB397C2B-AB02-483D-BCBB-E66A54C8125F}"/>
              </a:ext>
            </a:extLst>
          </p:cNvPr>
          <p:cNvSpPr txBox="1"/>
          <p:nvPr/>
        </p:nvSpPr>
        <p:spPr>
          <a:xfrm>
            <a:off x="396760" y="2471427"/>
            <a:ext cx="123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Graphic design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3488A56D-A1D5-4A38-B962-9B4048FA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5091" y="967699"/>
            <a:ext cx="1152000" cy="1152000"/>
          </a:xfrm>
          <a:prstGeom prst="roundRect">
            <a:avLst>
              <a:gd name="adj" fmla="val 25486"/>
            </a:avLst>
          </a:prstGeom>
          <a:noFill/>
          <a:effectLst>
            <a:outerShdw blurRad="241300" dist="101600" dir="5400000" sx="102000" sy="102000" algn="t" rotWithShape="0">
              <a:prstClr val="black">
                <a:alpha val="1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">
            <a:extLst>
              <a:ext uri="{FF2B5EF4-FFF2-40B4-BE49-F238E27FC236}">
                <a16:creationId xmlns:a16="http://schemas.microsoft.com/office/drawing/2014/main" id="{903A261D-E43C-4710-B283-11F031A1CCC3}"/>
              </a:ext>
            </a:extLst>
          </p:cNvPr>
          <p:cNvSpPr txBox="1"/>
          <p:nvPr/>
        </p:nvSpPr>
        <p:spPr>
          <a:xfrm>
            <a:off x="3197033" y="2225645"/>
            <a:ext cx="123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Ben Dodson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021AB3D-E78D-4F0F-B305-248E203C3C86}"/>
              </a:ext>
            </a:extLst>
          </p:cNvPr>
          <p:cNvSpPr txBox="1"/>
          <p:nvPr/>
        </p:nvSpPr>
        <p:spPr>
          <a:xfrm>
            <a:off x="3211548" y="2508562"/>
            <a:ext cx="1239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iTunes Artwork Finder</a:t>
            </a: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B9FBD413-5A3D-41FF-A38E-5244B72CE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56347" y="967699"/>
            <a:ext cx="1152000" cy="1152000"/>
          </a:xfrm>
          <a:prstGeom prst="roundRect">
            <a:avLst>
              <a:gd name="adj" fmla="val 25486"/>
            </a:avLst>
          </a:prstGeom>
          <a:noFill/>
          <a:effectLst>
            <a:outerShdw blurRad="241300" dist="101600" dir="5400000" sx="102000" sy="102000" algn="t" rotWithShape="0">
              <a:prstClr val="black">
                <a:alpha val="1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">
            <a:extLst>
              <a:ext uri="{FF2B5EF4-FFF2-40B4-BE49-F238E27FC236}">
                <a16:creationId xmlns:a16="http://schemas.microsoft.com/office/drawing/2014/main" id="{A3D42CD8-D7EB-4D87-AD26-61D469B92451}"/>
              </a:ext>
            </a:extLst>
          </p:cNvPr>
          <p:cNvSpPr txBox="1"/>
          <p:nvPr/>
        </p:nvSpPr>
        <p:spPr>
          <a:xfrm>
            <a:off x="1798289" y="2225645"/>
            <a:ext cx="123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GitHub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0B154970-F16F-48C1-A4A2-13051BA23154}"/>
              </a:ext>
            </a:extLst>
          </p:cNvPr>
          <p:cNvSpPr txBox="1"/>
          <p:nvPr/>
        </p:nvSpPr>
        <p:spPr>
          <a:xfrm>
            <a:off x="1812804" y="2485479"/>
            <a:ext cx="123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Image Database</a:t>
            </a:r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32872246-E569-4F53-B2DC-9E7D87AC4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9320" y="967699"/>
            <a:ext cx="1152000" cy="1152000"/>
          </a:xfrm>
          <a:prstGeom prst="roundRect">
            <a:avLst>
              <a:gd name="adj" fmla="val 25486"/>
            </a:avLst>
          </a:prstGeom>
          <a:solidFill>
            <a:schemeClr val="bg1"/>
          </a:solidFill>
          <a:effectLst>
            <a:outerShdw blurRad="241300" dist="101600" dir="5400000" sx="102000" sy="102000" algn="t" rotWithShape="0">
              <a:prstClr val="black">
                <a:alpha val="18000"/>
              </a:prstClr>
            </a:outerShdw>
          </a:effectLst>
        </p:spPr>
      </p:pic>
      <p:sp>
        <p:nvSpPr>
          <p:cNvPr id="19" name="Title">
            <a:extLst>
              <a:ext uri="{FF2B5EF4-FFF2-40B4-BE49-F238E27FC236}">
                <a16:creationId xmlns:a16="http://schemas.microsoft.com/office/drawing/2014/main" id="{2275544D-A400-4A15-8A68-9048D2E9A5E7}"/>
              </a:ext>
            </a:extLst>
          </p:cNvPr>
          <p:cNvSpPr txBox="1"/>
          <p:nvPr/>
        </p:nvSpPr>
        <p:spPr>
          <a:xfrm>
            <a:off x="4581262" y="2225645"/>
            <a:ext cx="123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Paint.NET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33E2E27B-EF5C-4892-86B7-02F35A5BCC34}"/>
              </a:ext>
            </a:extLst>
          </p:cNvPr>
          <p:cNvSpPr txBox="1"/>
          <p:nvPr/>
        </p:nvSpPr>
        <p:spPr>
          <a:xfrm>
            <a:off x="4595777" y="2485479"/>
            <a:ext cx="123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Layout Cropping</a:t>
            </a:r>
          </a:p>
        </p:txBody>
      </p:sp>
      <p:pic>
        <p:nvPicPr>
          <p:cNvPr id="1026" name="Picture 2" descr="Image result for paint.net logo">
            <a:extLst>
              <a:ext uri="{FF2B5EF4-FFF2-40B4-BE49-F238E27FC236}">
                <a16:creationId xmlns:a16="http://schemas.microsoft.com/office/drawing/2014/main" id="{2E5BB59A-18A9-4870-A8CE-49208107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20" y="953503"/>
            <a:ext cx="1166196" cy="1166196"/>
          </a:xfrm>
          <a:prstGeom prst="roundRect">
            <a:avLst>
              <a:gd name="adj" fmla="val 24017"/>
            </a:avLst>
          </a:prstGeom>
          <a:solidFill>
            <a:schemeClr val="bg1"/>
          </a:solidFill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F2368A4F-2CE4-4E2A-AFD4-1BF65C92398D}"/>
              </a:ext>
            </a:extLst>
          </p:cNvPr>
          <p:cNvSpPr txBox="1"/>
          <p:nvPr/>
        </p:nvSpPr>
        <p:spPr>
          <a:xfrm>
            <a:off x="353217" y="2990722"/>
            <a:ext cx="6897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86558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Fonts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17F5028-98FD-4375-96BE-C8C2AFDC546D}"/>
              </a:ext>
            </a:extLst>
          </p:cNvPr>
          <p:cNvSpPr/>
          <p:nvPr/>
        </p:nvSpPr>
        <p:spPr>
          <a:xfrm>
            <a:off x="440303" y="3455926"/>
            <a:ext cx="2462247" cy="8986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01600" dir="5400000" sx="102000" sy="102000" algn="ctr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86558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Aa </a:t>
            </a:r>
            <a:r>
              <a:rPr lang="en-US" sz="2800" b="1" dirty="0">
                <a:solidFill>
                  <a:srgbClr val="786558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Bb </a:t>
            </a:r>
            <a:r>
              <a:rPr lang="en-US" sz="2800" i="1" dirty="0">
                <a:solidFill>
                  <a:srgbClr val="786558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Cc </a:t>
            </a:r>
            <a:r>
              <a:rPr lang="en-US" sz="2800" b="1" i="1" dirty="0">
                <a:solidFill>
                  <a:srgbClr val="786558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Dd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FB7241-0549-4E28-A309-A9F4CDBDE3CF}"/>
              </a:ext>
            </a:extLst>
          </p:cNvPr>
          <p:cNvSpPr/>
          <p:nvPr/>
        </p:nvSpPr>
        <p:spPr>
          <a:xfrm>
            <a:off x="3315418" y="3451780"/>
            <a:ext cx="2462247" cy="8986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01600" dir="5400000" sx="102000" sy="102000" algn="ctr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Aa </a:t>
            </a:r>
            <a:r>
              <a:rPr lang="en-US" sz="2800" b="1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Bb </a:t>
            </a:r>
            <a:r>
              <a:rPr lang="en-US" sz="2800" i="1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Cc </a:t>
            </a:r>
            <a:r>
              <a:rPr lang="en-US" sz="2800" b="1" i="1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Dd 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49CFD4A9-756D-4F33-B147-089438714A57}"/>
              </a:ext>
            </a:extLst>
          </p:cNvPr>
          <p:cNvSpPr txBox="1"/>
          <p:nvPr/>
        </p:nvSpPr>
        <p:spPr>
          <a:xfrm>
            <a:off x="440302" y="4427865"/>
            <a:ext cx="2462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San Francisco Pro Display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CCE64ABE-B0AB-4B04-9623-975304375A7B}"/>
              </a:ext>
            </a:extLst>
          </p:cNvPr>
          <p:cNvSpPr txBox="1"/>
          <p:nvPr/>
        </p:nvSpPr>
        <p:spPr>
          <a:xfrm>
            <a:off x="1051883" y="4735642"/>
            <a:ext cx="123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Apple Inc.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ECEB919C-D7D5-40DB-8575-0A695B4BF319}"/>
              </a:ext>
            </a:extLst>
          </p:cNvPr>
          <p:cNvSpPr txBox="1"/>
          <p:nvPr/>
        </p:nvSpPr>
        <p:spPr>
          <a:xfrm>
            <a:off x="3315417" y="4433662"/>
            <a:ext cx="2462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San Francisco Pro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252058E0-794B-445D-85FF-92A98B9C853C}"/>
              </a:ext>
            </a:extLst>
          </p:cNvPr>
          <p:cNvSpPr txBox="1"/>
          <p:nvPr/>
        </p:nvSpPr>
        <p:spPr>
          <a:xfrm>
            <a:off x="3926998" y="4735642"/>
            <a:ext cx="123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Apple Inc.</a:t>
            </a: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D8DFE690-8E3A-4A91-ACA5-66F9C447F084}"/>
              </a:ext>
            </a:extLst>
          </p:cNvPr>
          <p:cNvSpPr txBox="1"/>
          <p:nvPr/>
        </p:nvSpPr>
        <p:spPr>
          <a:xfrm>
            <a:off x="353217" y="5204776"/>
            <a:ext cx="6897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86558"/>
                </a:solidFill>
                <a:latin typeface="SF Pro Display" panose="00000500000000000000" pitchFamily="50" charset="0"/>
                <a:ea typeface="SF Pro Display" panose="00000500000000000000" pitchFamily="50" charset="0"/>
              </a:rPr>
              <a:t>Color Presets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A30D01B-C106-49CC-BA2D-59866751A6DF}"/>
              </a:ext>
            </a:extLst>
          </p:cNvPr>
          <p:cNvSpPr/>
          <p:nvPr/>
        </p:nvSpPr>
        <p:spPr>
          <a:xfrm>
            <a:off x="440302" y="5669979"/>
            <a:ext cx="1152000" cy="1152000"/>
          </a:xfrm>
          <a:prstGeom prst="roundRect">
            <a:avLst/>
          </a:prstGeom>
          <a:solidFill>
            <a:srgbClr val="786558"/>
          </a:solidFill>
          <a:ln>
            <a:noFill/>
          </a:ln>
          <a:effectLst>
            <a:outerShdw blurRad="241300" dist="101600" dir="5400000" sx="102000" sy="102000" algn="ctr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rgbClr val="786558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5CC265-879E-4245-97BC-62FE44C38B0B}"/>
              </a:ext>
            </a:extLst>
          </p:cNvPr>
          <p:cNvSpPr/>
          <p:nvPr/>
        </p:nvSpPr>
        <p:spPr>
          <a:xfrm>
            <a:off x="1858654" y="5669979"/>
            <a:ext cx="1152000" cy="1152000"/>
          </a:xfrm>
          <a:prstGeom prst="roundRect">
            <a:avLst/>
          </a:prstGeom>
          <a:solidFill>
            <a:srgbClr val="9F8B7D"/>
          </a:solidFill>
          <a:ln>
            <a:noFill/>
          </a:ln>
          <a:effectLst>
            <a:outerShdw blurRad="241300" dist="101600" dir="5400000" sx="102000" sy="102000" algn="ctr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rgbClr val="786558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0ADF0F-C3C4-4A53-8767-5B7298F147D6}"/>
              </a:ext>
            </a:extLst>
          </p:cNvPr>
          <p:cNvSpPr/>
          <p:nvPr/>
        </p:nvSpPr>
        <p:spPr>
          <a:xfrm>
            <a:off x="3255091" y="5669979"/>
            <a:ext cx="1152000" cy="1152000"/>
          </a:xfrm>
          <a:prstGeom prst="roundRect">
            <a:avLst/>
          </a:prstGeom>
          <a:solidFill>
            <a:srgbClr val="D9CAC1"/>
          </a:solidFill>
          <a:ln>
            <a:noFill/>
          </a:ln>
          <a:effectLst>
            <a:outerShdw blurRad="241300" dist="101600" dir="5400000" sx="102000" sy="102000" algn="ctr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rgbClr val="786558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0EC67C9A-BC29-46F4-B7D2-01D03C820DCA}"/>
              </a:ext>
            </a:extLst>
          </p:cNvPr>
          <p:cNvSpPr txBox="1"/>
          <p:nvPr/>
        </p:nvSpPr>
        <p:spPr>
          <a:xfrm>
            <a:off x="382245" y="6882647"/>
            <a:ext cx="123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#786558</a:t>
            </a:r>
          </a:p>
        </p:txBody>
      </p:sp>
      <p:sp>
        <p:nvSpPr>
          <p:cNvPr id="37" name="Title">
            <a:extLst>
              <a:ext uri="{FF2B5EF4-FFF2-40B4-BE49-F238E27FC236}">
                <a16:creationId xmlns:a16="http://schemas.microsoft.com/office/drawing/2014/main" id="{788A4B18-CCE3-4830-8BE9-599FBCEBE871}"/>
              </a:ext>
            </a:extLst>
          </p:cNvPr>
          <p:cNvSpPr txBox="1"/>
          <p:nvPr/>
        </p:nvSpPr>
        <p:spPr>
          <a:xfrm>
            <a:off x="396760" y="7142481"/>
            <a:ext cx="1239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rgb</a:t>
            </a:r>
            <a:r>
              <a:rPr lang="en-US" sz="1050" dirty="0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(</a:t>
            </a:r>
            <a:r>
              <a:rPr lang="en-US" sz="900" dirty="0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120,101,88</a:t>
            </a:r>
            <a:r>
              <a:rPr lang="en-US" sz="1050" dirty="0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)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59BA67A6-BF9F-4444-9D56-48A53720B793}"/>
              </a:ext>
            </a:extLst>
          </p:cNvPr>
          <p:cNvSpPr txBox="1"/>
          <p:nvPr/>
        </p:nvSpPr>
        <p:spPr>
          <a:xfrm>
            <a:off x="1798289" y="6882647"/>
            <a:ext cx="123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#9F8B7D</a:t>
            </a:r>
          </a:p>
        </p:txBody>
      </p:sp>
      <p:sp>
        <p:nvSpPr>
          <p:cNvPr id="39" name="Title">
            <a:extLst>
              <a:ext uri="{FF2B5EF4-FFF2-40B4-BE49-F238E27FC236}">
                <a16:creationId xmlns:a16="http://schemas.microsoft.com/office/drawing/2014/main" id="{82CE61D7-DA4D-44BF-8F02-89D6820674D3}"/>
              </a:ext>
            </a:extLst>
          </p:cNvPr>
          <p:cNvSpPr txBox="1"/>
          <p:nvPr/>
        </p:nvSpPr>
        <p:spPr>
          <a:xfrm>
            <a:off x="1812804" y="7142481"/>
            <a:ext cx="1239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rgb</a:t>
            </a:r>
            <a:r>
              <a:rPr lang="en-US" sz="900" dirty="0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(159,139,125)</a:t>
            </a:r>
          </a:p>
        </p:txBody>
      </p:sp>
      <p:sp>
        <p:nvSpPr>
          <p:cNvPr id="40" name="Title">
            <a:extLst>
              <a:ext uri="{FF2B5EF4-FFF2-40B4-BE49-F238E27FC236}">
                <a16:creationId xmlns:a16="http://schemas.microsoft.com/office/drawing/2014/main" id="{621F3431-C78C-4ACB-BCD1-72E1C8B11EBE}"/>
              </a:ext>
            </a:extLst>
          </p:cNvPr>
          <p:cNvSpPr txBox="1"/>
          <p:nvPr/>
        </p:nvSpPr>
        <p:spPr>
          <a:xfrm>
            <a:off x="3197033" y="6882647"/>
            <a:ext cx="123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#D9CAC1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D1710AF0-BD25-4550-A5D4-A467B72458F0}"/>
              </a:ext>
            </a:extLst>
          </p:cNvPr>
          <p:cNvSpPr txBox="1"/>
          <p:nvPr/>
        </p:nvSpPr>
        <p:spPr>
          <a:xfrm>
            <a:off x="3211548" y="7142481"/>
            <a:ext cx="1239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rgb</a:t>
            </a:r>
            <a:r>
              <a:rPr lang="en-US" sz="900" dirty="0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(217,202,193)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5ED1A0C-61F2-4FCF-9BD9-A2BDFAA02FC9}"/>
              </a:ext>
            </a:extLst>
          </p:cNvPr>
          <p:cNvSpPr/>
          <p:nvPr/>
        </p:nvSpPr>
        <p:spPr>
          <a:xfrm>
            <a:off x="4695071" y="5659196"/>
            <a:ext cx="1152000" cy="1152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101600" dir="5400000" sx="102000" sy="102000" algn="ctr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rgbClr val="786558"/>
              </a:solidFill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43" name="Title">
            <a:extLst>
              <a:ext uri="{FF2B5EF4-FFF2-40B4-BE49-F238E27FC236}">
                <a16:creationId xmlns:a16="http://schemas.microsoft.com/office/drawing/2014/main" id="{EC6C7899-B9BB-4CD8-9AD0-909D712D7004}"/>
              </a:ext>
            </a:extLst>
          </p:cNvPr>
          <p:cNvSpPr txBox="1"/>
          <p:nvPr/>
        </p:nvSpPr>
        <p:spPr>
          <a:xfrm>
            <a:off x="4637013" y="6871864"/>
            <a:ext cx="1239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86558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#FFFFFF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84EA6E31-097F-49F4-B094-71EDDA214AA2}"/>
              </a:ext>
            </a:extLst>
          </p:cNvPr>
          <p:cNvSpPr txBox="1"/>
          <p:nvPr/>
        </p:nvSpPr>
        <p:spPr>
          <a:xfrm>
            <a:off x="4651528" y="7131698"/>
            <a:ext cx="1239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rgb</a:t>
            </a:r>
            <a:r>
              <a:rPr lang="en-US" sz="900" dirty="0">
                <a:solidFill>
                  <a:srgbClr val="9F8B7D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(255,255,255)</a:t>
            </a:r>
          </a:p>
        </p:txBody>
      </p:sp>
    </p:spTree>
    <p:extLst>
      <p:ext uri="{BB962C8B-B14F-4D97-AF65-F5344CB8AC3E}">
        <p14:creationId xmlns:p14="http://schemas.microsoft.com/office/powerpoint/2010/main" val="233772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5BB842D05994187EFBF6119986BEA" ma:contentTypeVersion="10" ma:contentTypeDescription="Create a new document." ma:contentTypeScope="" ma:versionID="0c74f02cea46e5669cbac1077476ab1c">
  <xsd:schema xmlns:xsd="http://www.w3.org/2001/XMLSchema" xmlns:xs="http://www.w3.org/2001/XMLSchema" xmlns:p="http://schemas.microsoft.com/office/2006/metadata/properties" xmlns:ns3="c8d1cba1-e683-43ed-b1a5-17a4c3e1fb50" targetNamespace="http://schemas.microsoft.com/office/2006/metadata/properties" ma:root="true" ma:fieldsID="b6606bd1402c1a2ed3cea9d199e9fecb" ns3:_="">
    <xsd:import namespace="c8d1cba1-e683-43ed-b1a5-17a4c3e1fb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1cba1-e683-43ed-b1a5-17a4c3e1fb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694AAA-4B67-4D36-93EC-C44CC8BF21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1cba1-e683-43ed-b1a5-17a4c3e1fb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3D0F8D-6445-4E3B-81EC-073072BD17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8A5D7-C4B4-4008-A1F9-F036E40676F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73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SF Pro Display</vt:lpstr>
      <vt:lpstr>SF Pro Text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Sultan Tadama</dc:creator>
  <cp:lastModifiedBy>Sultan Tadama</cp:lastModifiedBy>
  <cp:revision>5</cp:revision>
  <dcterms:created xsi:type="dcterms:W3CDTF">2020-03-17T20:12:52Z</dcterms:created>
  <dcterms:modified xsi:type="dcterms:W3CDTF">2020-03-17T20:56:57Z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0x0101004F25BB842D05994187EFBF6119986BEA</vt:lpwstr>
  </property>
</Properties>
</file>