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F6D"/>
    <a:srgbClr val="787399"/>
    <a:srgbClr val="847185"/>
    <a:srgbClr val="443A40"/>
    <a:srgbClr val="312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7ED8-4B08-4657-B9B9-03398E8D8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9A793-8B0B-49C2-96B6-C4127DFEC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A7A5E-B28B-4A27-9084-05C248F5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4E3-F3AB-4AD6-AE4A-3E4F438B99F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58BF-732E-4BB9-A84F-D30BD1E8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F0218-0E67-4158-BE48-9C6E4D8A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19F1-84C7-4D1F-8442-3DC6BBE9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F7E4-0632-4FF1-85FE-3DE431F0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1F9D7-F09F-4174-8AEE-56A28758C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4A77F-DB0C-4620-A1AF-772E6856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4E3-F3AB-4AD6-AE4A-3E4F438B99F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A76BE-6363-4944-BA9D-7884E5AF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2A0BA-76C3-49B5-87FF-71B2E68A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19F1-84C7-4D1F-8442-3DC6BBE9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9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B9826-8201-4428-8585-188D073BF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4B048-0987-4E3D-9D69-453D6245A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86B16-B42C-40E5-8388-98D22E5A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4E3-F3AB-4AD6-AE4A-3E4F438B99F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B65B-8133-46F5-9BA2-1AED10B4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DD408-C3D7-44D5-BEFA-732696D7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19F1-84C7-4D1F-8442-3DC6BBE9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1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8752-D96E-4864-B3F7-E7CC8EA5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7293-0468-48C0-896A-B9222D5D9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9C5F6-413E-4D36-9CD7-3D94D105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4E3-F3AB-4AD6-AE4A-3E4F438B99F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D8B7-4504-480F-871C-182AAA07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CE4D-89A0-4098-AB0B-DB641AA0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19F1-84C7-4D1F-8442-3DC6BBE9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4969-272A-4A3C-83D2-66E2F585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E8F4-DD06-4DF3-9124-6C047C6AF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DCBD-7E3A-4D74-A11F-DA9D36E2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4E3-F3AB-4AD6-AE4A-3E4F438B99F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36444-0979-4C33-9BB1-0E7C83C2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9C00A-7DAA-4B69-AC23-CC4A4A55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19F1-84C7-4D1F-8442-3DC6BBE9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0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E89B-9D9D-4F16-9938-E689A120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0313-EC4C-4FCE-87CC-6A7DF8574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108BB-D4A7-42B9-836C-4AD22DB1C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61F54-8FBE-4618-B4FD-32C7358F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4E3-F3AB-4AD6-AE4A-3E4F438B99F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B75CC-181E-42C3-8249-39C4186B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5474D-4E7D-46E2-8723-182DA0EA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19F1-84C7-4D1F-8442-3DC6BBE9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7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6301-36E6-4375-A1C0-52D75A92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7B1B5-89D7-40F9-9557-7422948F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47A88-59BF-432B-930F-7FA4CAFF1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70717-B66B-4FFB-868A-5F67E19C2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CE8B4-58D5-4361-8C99-D5810BE20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0DD64-A281-4FDB-B694-53A7DB62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4E3-F3AB-4AD6-AE4A-3E4F438B99F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D24C4-7ED4-4A2F-8462-FFD6CF22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31CFC-4522-4B67-8F5C-6AFAF796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19F1-84C7-4D1F-8442-3DC6BBE9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9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C4EA-A21B-43F2-A48A-6F44C618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161FE-6C03-4C7B-BE25-B5960929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4E3-F3AB-4AD6-AE4A-3E4F438B99F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F80E9-A952-4D3C-BAF3-A76EF39E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511C5-8E26-463E-A503-52D247C2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19F1-84C7-4D1F-8442-3DC6BBE9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045E3-924E-4870-BC86-1A6293D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4E3-F3AB-4AD6-AE4A-3E4F438B99F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1713D-3DAE-468F-9C5F-C2E18B46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DCE8E-F153-4687-B225-BF3BDBB5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19F1-84C7-4D1F-8442-3DC6BBE9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5782-CEC8-471B-8F83-69A696B7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3B8E-9110-4418-B120-8FC31E64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332C5-0BE7-4EC7-BB29-24DDD9DAE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722DA-74CF-4956-B125-9D64477B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4E3-F3AB-4AD6-AE4A-3E4F438B99F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DBE93-1F59-43F9-88F7-7C6343D2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9E605-D969-4CF3-9AC9-A38CD91C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19F1-84C7-4D1F-8442-3DC6BBE9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4677-EB5E-43EB-8BAA-56EF6E26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2185D-B4D8-41A7-AFF9-E6DCCF0EA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3CED9-3526-4D93-8838-B82D8A39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DC0A2-238C-482B-A991-175851F5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4E3-F3AB-4AD6-AE4A-3E4F438B99F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1D1B4-352D-49EB-ADE2-3B10234F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3C892-2937-4540-A2B2-8A091F9A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19F1-84C7-4D1F-8442-3DC6BBE9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1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2BDB1-F5D1-40F3-8BD4-9EF4E4E5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B98DE-B6E5-4EA3-8D3C-A0333DA32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2DB5-4C44-4CF8-A07A-5FBB3ACD6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834E3-F3AB-4AD6-AE4A-3E4F438B99F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CA3B-8DA9-40EA-BFC8-F2C8F2C69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1F85-0EDB-4225-8247-A319E98DE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019F1-84C7-4D1F-8442-3DC6BBE9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104084F-01E8-41D9-9501-824A4DEC512F}"/>
              </a:ext>
            </a:extLst>
          </p:cNvPr>
          <p:cNvGrpSpPr/>
          <p:nvPr/>
        </p:nvGrpSpPr>
        <p:grpSpPr>
          <a:xfrm>
            <a:off x="384925" y="1905000"/>
            <a:ext cx="8433072" cy="3048000"/>
            <a:chOff x="384925" y="1905000"/>
            <a:chExt cx="8433072" cy="3048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A8C5D02-87E4-494F-BC1B-6B40A6E0DA31}"/>
                </a:ext>
              </a:extLst>
            </p:cNvPr>
            <p:cNvSpPr/>
            <p:nvPr/>
          </p:nvSpPr>
          <p:spPr>
            <a:xfrm>
              <a:off x="1194123" y="2533230"/>
              <a:ext cx="7623874" cy="1791540"/>
            </a:xfrm>
            <a:custGeom>
              <a:avLst/>
              <a:gdLst>
                <a:gd name="connsiteX0" fmla="*/ 0 w 7623874"/>
                <a:gd name="connsiteY0" fmla="*/ 0 h 2067340"/>
                <a:gd name="connsiteX1" fmla="*/ 5499652 w 7623874"/>
                <a:gd name="connsiteY1" fmla="*/ 0 h 2067340"/>
                <a:gd name="connsiteX2" fmla="*/ 5777948 w 7623874"/>
                <a:gd name="connsiteY2" fmla="*/ 0 h 2067340"/>
                <a:gd name="connsiteX3" fmla="*/ 6561763 w 7623874"/>
                <a:gd name="connsiteY3" fmla="*/ 0 h 2067340"/>
                <a:gd name="connsiteX4" fmla="*/ 7623874 w 7623874"/>
                <a:gd name="connsiteY4" fmla="*/ 1033670 h 2067340"/>
                <a:gd name="connsiteX5" fmla="*/ 6561763 w 7623874"/>
                <a:gd name="connsiteY5" fmla="*/ 2067340 h 2067340"/>
                <a:gd name="connsiteX6" fmla="*/ 5499652 w 7623874"/>
                <a:gd name="connsiteY6" fmla="*/ 2067339 h 2067340"/>
                <a:gd name="connsiteX7" fmla="*/ 0 w 7623874"/>
                <a:gd name="connsiteY7" fmla="*/ 2067339 h 206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3874" h="2067340">
                  <a:moveTo>
                    <a:pt x="0" y="0"/>
                  </a:moveTo>
                  <a:lnTo>
                    <a:pt x="5499652" y="0"/>
                  </a:lnTo>
                  <a:lnTo>
                    <a:pt x="5777948" y="0"/>
                  </a:lnTo>
                  <a:lnTo>
                    <a:pt x="6561763" y="0"/>
                  </a:lnTo>
                  <a:cubicBezTo>
                    <a:pt x="7148351" y="0"/>
                    <a:pt x="7623874" y="462790"/>
                    <a:pt x="7623874" y="1033670"/>
                  </a:cubicBezTo>
                  <a:cubicBezTo>
                    <a:pt x="7623874" y="1604550"/>
                    <a:pt x="7148351" y="2067340"/>
                    <a:pt x="6561763" y="2067340"/>
                  </a:cubicBezTo>
                  <a:lnTo>
                    <a:pt x="5499652" y="2067339"/>
                  </a:lnTo>
                  <a:lnTo>
                    <a:pt x="0" y="2067339"/>
                  </a:lnTo>
                  <a:close/>
                </a:path>
              </a:pathLst>
            </a:custGeom>
            <a:solidFill>
              <a:srgbClr val="847185"/>
            </a:solidFill>
            <a:ln w="190500">
              <a:solidFill>
                <a:srgbClr val="534F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26" name="Picture 2" descr="Menhera-kun.2 – LINE stickers | LINE STORE | Chibi anime kawaii ...">
              <a:extLst>
                <a:ext uri="{FF2B5EF4-FFF2-40B4-BE49-F238E27FC236}">
                  <a16:creationId xmlns:a16="http://schemas.microsoft.com/office/drawing/2014/main" id="{43E71D4E-A3FB-48EC-9A8B-68D6C42EA4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37" r="23389"/>
            <a:stretch/>
          </p:blipFill>
          <p:spPr bwMode="auto">
            <a:xfrm>
              <a:off x="384925" y="1905000"/>
              <a:ext cx="2124222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57A27F-9E51-4152-A247-1A9871C62DB1}"/>
                </a:ext>
              </a:extLst>
            </p:cNvPr>
            <p:cNvSpPr txBox="1"/>
            <p:nvPr/>
          </p:nvSpPr>
          <p:spPr>
            <a:xfrm>
              <a:off x="2152529" y="3242599"/>
              <a:ext cx="61009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kbar" panose="00000400000000000000" pitchFamily="2" charset="0"/>
                </a:rPr>
                <a:t>This peep will ignore any random friend request, sadly D: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kbar" panose="00000400000000000000" pitchFamily="2" charset="0"/>
                </a:rPr>
                <a:t>Please </a:t>
              </a:r>
              <a:r>
                <a:rPr lang="en-US" u="sng" dirty="0">
                  <a:solidFill>
                    <a:schemeClr val="bg1"/>
                  </a:solidFill>
                  <a:latin typeface="Akbar" panose="00000400000000000000" pitchFamily="2" charset="0"/>
                </a:rPr>
                <a:t>at least</a:t>
              </a:r>
              <a:r>
                <a:rPr lang="en-US" dirty="0">
                  <a:solidFill>
                    <a:schemeClr val="bg1"/>
                  </a:solidFill>
                  <a:latin typeface="Akbar" panose="00000400000000000000" pitchFamily="2" charset="0"/>
                </a:rPr>
                <a:t> contact me via comment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kbar" panose="00000400000000000000" pitchFamily="2" charset="0"/>
                </a:rPr>
                <a:t>or PM, so I can accept the request...</a:t>
              </a:r>
              <a:endParaRPr lang="en-US" u="sng" dirty="0">
                <a:solidFill>
                  <a:schemeClr val="bg1"/>
                </a:solidFill>
                <a:latin typeface="Akbar" panose="00000400000000000000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806B14-7826-4013-A81F-56B2A2B3863F}"/>
                </a:ext>
              </a:extLst>
            </p:cNvPr>
            <p:cNvSpPr txBox="1"/>
            <p:nvPr/>
          </p:nvSpPr>
          <p:spPr>
            <a:xfrm>
              <a:off x="3929886" y="2773885"/>
              <a:ext cx="25462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kbar" panose="00000400000000000000" pitchFamily="2" charset="0"/>
                </a:rPr>
                <a:t>Attention!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80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Akbar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esi</dc:creator>
  <cp:lastModifiedBy>esi</cp:lastModifiedBy>
  <cp:revision>2</cp:revision>
  <dcterms:created xsi:type="dcterms:W3CDTF">2020-08-21T11:05:15Z</dcterms:created>
  <dcterms:modified xsi:type="dcterms:W3CDTF">2020-08-21T11:18:34Z</dcterms:modified>
</cp:coreProperties>
</file>