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604125" cy="2834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28" userDrawn="1">
          <p15:clr>
            <a:srgbClr val="A4A3A4"/>
          </p15:clr>
        </p15:guide>
        <p15:guide id="2" pos="23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C43"/>
    <a:srgbClr val="EB3349"/>
    <a:srgbClr val="3F73B5"/>
    <a:srgbClr val="8D30B7"/>
    <a:srgbClr val="B55210"/>
    <a:srgbClr val="2968A1"/>
    <a:srgbClr val="D47A26"/>
    <a:srgbClr val="FFD96E"/>
    <a:srgbClr val="AB2121"/>
    <a:srgbClr val="D6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026" y="-11772"/>
      </p:cViewPr>
      <p:guideLst>
        <p:guide orient="horz" pos="8928"/>
        <p:guide pos="23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10" y="4639100"/>
            <a:ext cx="6463506" cy="9868747"/>
          </a:xfrm>
        </p:spPr>
        <p:txBody>
          <a:bodyPr anchor="b"/>
          <a:lstStyle>
            <a:lvl1pPr algn="ctr">
              <a:defRPr sz="4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516" y="14888424"/>
            <a:ext cx="5703094" cy="6843816"/>
          </a:xfrm>
        </p:spPr>
        <p:txBody>
          <a:bodyPr/>
          <a:lstStyle>
            <a:lvl1pPr marL="0" indent="0" algn="ctr">
              <a:buNone/>
              <a:defRPr sz="1996"/>
            </a:lvl1pPr>
            <a:lvl2pPr marL="380208" indent="0" algn="ctr">
              <a:buNone/>
              <a:defRPr sz="1663"/>
            </a:lvl2pPr>
            <a:lvl3pPr marL="760415" indent="0" algn="ctr">
              <a:buNone/>
              <a:defRPr sz="1497"/>
            </a:lvl3pPr>
            <a:lvl4pPr marL="1140623" indent="0" algn="ctr">
              <a:buNone/>
              <a:defRPr sz="1331"/>
            </a:lvl4pPr>
            <a:lvl5pPr marL="1520830" indent="0" algn="ctr">
              <a:buNone/>
              <a:defRPr sz="1331"/>
            </a:lvl5pPr>
            <a:lvl6pPr marL="1901038" indent="0" algn="ctr">
              <a:buNone/>
              <a:defRPr sz="1331"/>
            </a:lvl6pPr>
            <a:lvl7pPr marL="2281245" indent="0" algn="ctr">
              <a:buNone/>
              <a:defRPr sz="1331"/>
            </a:lvl7pPr>
            <a:lvl8pPr marL="2661453" indent="0" algn="ctr">
              <a:buNone/>
              <a:defRPr sz="1331"/>
            </a:lvl8pPr>
            <a:lvl9pPr marL="3041660" indent="0" algn="ctr">
              <a:buNone/>
              <a:defRPr sz="1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9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41703" y="1509183"/>
            <a:ext cx="1639639" cy="24022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784" y="1509183"/>
            <a:ext cx="4823867" cy="24022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0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0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23" y="7066923"/>
            <a:ext cx="6558558" cy="11791313"/>
          </a:xfrm>
        </p:spPr>
        <p:txBody>
          <a:bodyPr anchor="b"/>
          <a:lstStyle>
            <a:lvl1pPr>
              <a:defRPr sz="4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823" y="18969787"/>
            <a:ext cx="6558558" cy="6200773"/>
          </a:xfrm>
        </p:spPr>
        <p:txBody>
          <a:bodyPr/>
          <a:lstStyle>
            <a:lvl1pPr marL="0" indent="0">
              <a:buNone/>
              <a:defRPr sz="1996">
                <a:solidFill>
                  <a:schemeClr val="tx1"/>
                </a:solidFill>
              </a:defRPr>
            </a:lvl1pPr>
            <a:lvl2pPr marL="380208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2pPr>
            <a:lvl3pPr marL="760415" indent="0">
              <a:buNone/>
              <a:defRPr sz="1497">
                <a:solidFill>
                  <a:schemeClr val="tx1">
                    <a:tint val="75000"/>
                  </a:schemeClr>
                </a:solidFill>
              </a:defRPr>
            </a:lvl3pPr>
            <a:lvl4pPr marL="1140623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4pPr>
            <a:lvl5pPr marL="1520830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5pPr>
            <a:lvl6pPr marL="1901038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6pPr>
            <a:lvl7pPr marL="2281245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7pPr>
            <a:lvl8pPr marL="2661453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8pPr>
            <a:lvl9pPr marL="3041660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784" y="7545917"/>
            <a:ext cx="3231753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9588" y="7545917"/>
            <a:ext cx="3231753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8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74" y="1509189"/>
            <a:ext cx="6558558" cy="54789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75" y="6948807"/>
            <a:ext cx="3216901" cy="3405503"/>
          </a:xfrm>
        </p:spPr>
        <p:txBody>
          <a:bodyPr anchor="b"/>
          <a:lstStyle>
            <a:lvl1pPr marL="0" indent="0">
              <a:buNone/>
              <a:defRPr sz="1996" b="1"/>
            </a:lvl1pPr>
            <a:lvl2pPr marL="380208" indent="0">
              <a:buNone/>
              <a:defRPr sz="1663" b="1"/>
            </a:lvl2pPr>
            <a:lvl3pPr marL="760415" indent="0">
              <a:buNone/>
              <a:defRPr sz="1497" b="1"/>
            </a:lvl3pPr>
            <a:lvl4pPr marL="1140623" indent="0">
              <a:buNone/>
              <a:defRPr sz="1331" b="1"/>
            </a:lvl4pPr>
            <a:lvl5pPr marL="1520830" indent="0">
              <a:buNone/>
              <a:defRPr sz="1331" b="1"/>
            </a:lvl5pPr>
            <a:lvl6pPr marL="1901038" indent="0">
              <a:buNone/>
              <a:defRPr sz="1331" b="1"/>
            </a:lvl6pPr>
            <a:lvl7pPr marL="2281245" indent="0">
              <a:buNone/>
              <a:defRPr sz="1331" b="1"/>
            </a:lvl7pPr>
            <a:lvl8pPr marL="2661453" indent="0">
              <a:buNone/>
              <a:defRPr sz="1331" b="1"/>
            </a:lvl8pPr>
            <a:lvl9pPr marL="3041660" indent="0">
              <a:buNone/>
              <a:defRPr sz="1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75" y="10354310"/>
            <a:ext cx="3216901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9588" y="6948807"/>
            <a:ext cx="3232744" cy="3405503"/>
          </a:xfrm>
        </p:spPr>
        <p:txBody>
          <a:bodyPr anchor="b"/>
          <a:lstStyle>
            <a:lvl1pPr marL="0" indent="0">
              <a:buNone/>
              <a:defRPr sz="1996" b="1"/>
            </a:lvl1pPr>
            <a:lvl2pPr marL="380208" indent="0">
              <a:buNone/>
              <a:defRPr sz="1663" b="1"/>
            </a:lvl2pPr>
            <a:lvl3pPr marL="760415" indent="0">
              <a:buNone/>
              <a:defRPr sz="1497" b="1"/>
            </a:lvl3pPr>
            <a:lvl4pPr marL="1140623" indent="0">
              <a:buNone/>
              <a:defRPr sz="1331" b="1"/>
            </a:lvl4pPr>
            <a:lvl5pPr marL="1520830" indent="0">
              <a:buNone/>
              <a:defRPr sz="1331" b="1"/>
            </a:lvl5pPr>
            <a:lvl6pPr marL="1901038" indent="0">
              <a:buNone/>
              <a:defRPr sz="1331" b="1"/>
            </a:lvl6pPr>
            <a:lvl7pPr marL="2281245" indent="0">
              <a:buNone/>
              <a:defRPr sz="1331" b="1"/>
            </a:lvl7pPr>
            <a:lvl8pPr marL="2661453" indent="0">
              <a:buNone/>
              <a:defRPr sz="1331" b="1"/>
            </a:lvl8pPr>
            <a:lvl9pPr marL="3041660" indent="0">
              <a:buNone/>
              <a:defRPr sz="1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9588" y="10354310"/>
            <a:ext cx="3232744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74" y="1889760"/>
            <a:ext cx="2452528" cy="6614160"/>
          </a:xfrm>
        </p:spPr>
        <p:txBody>
          <a:bodyPr anchor="b"/>
          <a:lstStyle>
            <a:lvl1pPr>
              <a:defRPr sz="2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44" y="4081363"/>
            <a:ext cx="3849588" cy="20144317"/>
          </a:xfrm>
        </p:spPr>
        <p:txBody>
          <a:bodyPr/>
          <a:lstStyle>
            <a:lvl1pPr>
              <a:defRPr sz="2661"/>
            </a:lvl1pPr>
            <a:lvl2pPr>
              <a:defRPr sz="2328"/>
            </a:lvl2pPr>
            <a:lvl3pPr>
              <a:defRPr sz="1996"/>
            </a:lvl3pPr>
            <a:lvl4pPr>
              <a:defRPr sz="1663"/>
            </a:lvl4pPr>
            <a:lvl5pPr>
              <a:defRPr sz="1663"/>
            </a:lvl5pPr>
            <a:lvl6pPr>
              <a:defRPr sz="1663"/>
            </a:lvl6pPr>
            <a:lvl7pPr>
              <a:defRPr sz="1663"/>
            </a:lvl7pPr>
            <a:lvl8pPr>
              <a:defRPr sz="1663"/>
            </a:lvl8pPr>
            <a:lvl9pPr>
              <a:defRPr sz="16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774" y="8503920"/>
            <a:ext cx="2452528" cy="15754564"/>
          </a:xfrm>
        </p:spPr>
        <p:txBody>
          <a:bodyPr/>
          <a:lstStyle>
            <a:lvl1pPr marL="0" indent="0">
              <a:buNone/>
              <a:defRPr sz="1331"/>
            </a:lvl1pPr>
            <a:lvl2pPr marL="380208" indent="0">
              <a:buNone/>
              <a:defRPr sz="1164"/>
            </a:lvl2pPr>
            <a:lvl3pPr marL="760415" indent="0">
              <a:buNone/>
              <a:defRPr sz="998"/>
            </a:lvl3pPr>
            <a:lvl4pPr marL="1140623" indent="0">
              <a:buNone/>
              <a:defRPr sz="832"/>
            </a:lvl4pPr>
            <a:lvl5pPr marL="1520830" indent="0">
              <a:buNone/>
              <a:defRPr sz="832"/>
            </a:lvl5pPr>
            <a:lvl6pPr marL="1901038" indent="0">
              <a:buNone/>
              <a:defRPr sz="832"/>
            </a:lvl6pPr>
            <a:lvl7pPr marL="2281245" indent="0">
              <a:buNone/>
              <a:defRPr sz="832"/>
            </a:lvl7pPr>
            <a:lvl8pPr marL="2661453" indent="0">
              <a:buNone/>
              <a:defRPr sz="832"/>
            </a:lvl8pPr>
            <a:lvl9pPr marL="3041660" indent="0">
              <a:buNone/>
              <a:defRPr sz="8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4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74" y="1889760"/>
            <a:ext cx="2452528" cy="6614160"/>
          </a:xfrm>
        </p:spPr>
        <p:txBody>
          <a:bodyPr anchor="b"/>
          <a:lstStyle>
            <a:lvl1pPr>
              <a:defRPr sz="2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2744" y="4081363"/>
            <a:ext cx="3849588" cy="20144317"/>
          </a:xfrm>
        </p:spPr>
        <p:txBody>
          <a:bodyPr anchor="t"/>
          <a:lstStyle>
            <a:lvl1pPr marL="0" indent="0">
              <a:buNone/>
              <a:defRPr sz="2661"/>
            </a:lvl1pPr>
            <a:lvl2pPr marL="380208" indent="0">
              <a:buNone/>
              <a:defRPr sz="2328"/>
            </a:lvl2pPr>
            <a:lvl3pPr marL="760415" indent="0">
              <a:buNone/>
              <a:defRPr sz="1996"/>
            </a:lvl3pPr>
            <a:lvl4pPr marL="1140623" indent="0">
              <a:buNone/>
              <a:defRPr sz="1663"/>
            </a:lvl4pPr>
            <a:lvl5pPr marL="1520830" indent="0">
              <a:buNone/>
              <a:defRPr sz="1663"/>
            </a:lvl5pPr>
            <a:lvl6pPr marL="1901038" indent="0">
              <a:buNone/>
              <a:defRPr sz="1663"/>
            </a:lvl6pPr>
            <a:lvl7pPr marL="2281245" indent="0">
              <a:buNone/>
              <a:defRPr sz="1663"/>
            </a:lvl7pPr>
            <a:lvl8pPr marL="2661453" indent="0">
              <a:buNone/>
              <a:defRPr sz="1663"/>
            </a:lvl8pPr>
            <a:lvl9pPr marL="3041660" indent="0">
              <a:buNone/>
              <a:defRPr sz="16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774" y="8503920"/>
            <a:ext cx="2452528" cy="15754564"/>
          </a:xfrm>
        </p:spPr>
        <p:txBody>
          <a:bodyPr/>
          <a:lstStyle>
            <a:lvl1pPr marL="0" indent="0">
              <a:buNone/>
              <a:defRPr sz="1331"/>
            </a:lvl1pPr>
            <a:lvl2pPr marL="380208" indent="0">
              <a:buNone/>
              <a:defRPr sz="1164"/>
            </a:lvl2pPr>
            <a:lvl3pPr marL="760415" indent="0">
              <a:buNone/>
              <a:defRPr sz="998"/>
            </a:lvl3pPr>
            <a:lvl4pPr marL="1140623" indent="0">
              <a:buNone/>
              <a:defRPr sz="832"/>
            </a:lvl4pPr>
            <a:lvl5pPr marL="1520830" indent="0">
              <a:buNone/>
              <a:defRPr sz="832"/>
            </a:lvl5pPr>
            <a:lvl6pPr marL="1901038" indent="0">
              <a:buNone/>
              <a:defRPr sz="832"/>
            </a:lvl6pPr>
            <a:lvl7pPr marL="2281245" indent="0">
              <a:buNone/>
              <a:defRPr sz="832"/>
            </a:lvl7pPr>
            <a:lvl8pPr marL="2661453" indent="0">
              <a:buNone/>
              <a:defRPr sz="832"/>
            </a:lvl8pPr>
            <a:lvl9pPr marL="3041660" indent="0">
              <a:buNone/>
              <a:defRPr sz="8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784" y="1509189"/>
            <a:ext cx="6558558" cy="5478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84" y="7545917"/>
            <a:ext cx="6558558" cy="1798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2784" y="26272920"/>
            <a:ext cx="1710928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8867" y="26272920"/>
            <a:ext cx="2566392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0413" y="26272920"/>
            <a:ext cx="1710928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4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0415" rtl="0" eaLnBrk="1" latinLnBrk="0" hangingPunct="1">
        <a:lnSpc>
          <a:spcPct val="90000"/>
        </a:lnSpc>
        <a:spcBef>
          <a:spcPct val="0"/>
        </a:spcBef>
        <a:buNone/>
        <a:defRPr sz="36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104" indent="-190104" algn="l" defTabSz="760415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1pPr>
      <a:lvl2pPr marL="570311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2pPr>
      <a:lvl3pPr marL="950519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330726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4pPr>
      <a:lvl5pPr marL="1710934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5pPr>
      <a:lvl6pPr marL="2091141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6pPr>
      <a:lvl7pPr marL="2471349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7pPr>
      <a:lvl8pPr marL="2851556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8pPr>
      <a:lvl9pPr marL="3231764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1pPr>
      <a:lvl2pPr marL="380208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2pPr>
      <a:lvl3pPr marL="760415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3pPr>
      <a:lvl4pPr marL="1140623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4pPr>
      <a:lvl5pPr marL="1520830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5pPr>
      <a:lvl6pPr marL="1901038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6pPr>
      <a:lvl7pPr marL="2281245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7pPr>
      <a:lvl8pPr marL="2661453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8pPr>
      <a:lvl9pPr marL="3041660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0.png"/><Relationship Id="rId39" Type="http://schemas.openxmlformats.org/officeDocument/2006/relationships/image" Target="../media/image28.png"/><Relationship Id="rId3" Type="http://schemas.microsoft.com/office/2007/relationships/hdphoto" Target="../media/hdphoto1.wdp"/><Relationship Id="rId21" Type="http://schemas.openxmlformats.org/officeDocument/2006/relationships/image" Target="../media/image17.png"/><Relationship Id="rId34" Type="http://schemas.openxmlformats.org/officeDocument/2006/relationships/image" Target="../media/image24.png"/><Relationship Id="rId42" Type="http://schemas.microsoft.com/office/2007/relationships/hdphoto" Target="../media/hdphoto11.wdp"/><Relationship Id="rId47" Type="http://schemas.openxmlformats.org/officeDocument/2006/relationships/image" Target="../media/image35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5" Type="http://schemas.microsoft.com/office/2007/relationships/hdphoto" Target="../media/hdphoto5.wdp"/><Relationship Id="rId33" Type="http://schemas.microsoft.com/office/2007/relationships/hdphoto" Target="../media/hdphoto9.wdp"/><Relationship Id="rId38" Type="http://schemas.microsoft.com/office/2007/relationships/hdphoto" Target="../media/hdphoto10.wdp"/><Relationship Id="rId46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29" Type="http://schemas.microsoft.com/office/2007/relationships/hdphoto" Target="../media/hdphoto7.wdp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image" Target="../media/image33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microsoft.com/office/2007/relationships/hdphoto" Target="../media/hdphoto4.wdp"/><Relationship Id="rId28" Type="http://schemas.openxmlformats.org/officeDocument/2006/relationships/image" Target="../media/image21.png"/><Relationship Id="rId36" Type="http://schemas.openxmlformats.org/officeDocument/2006/relationships/image" Target="../media/image26.png"/><Relationship Id="rId10" Type="http://schemas.microsoft.com/office/2007/relationships/hdphoto" Target="../media/hdphoto2.wdp"/><Relationship Id="rId19" Type="http://schemas.openxmlformats.org/officeDocument/2006/relationships/image" Target="../media/image15.png"/><Relationship Id="rId31" Type="http://schemas.microsoft.com/office/2007/relationships/hdphoto" Target="../media/hdphoto8.wdp"/><Relationship Id="rId44" Type="http://schemas.openxmlformats.org/officeDocument/2006/relationships/image" Target="../media/image32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microsoft.com/office/2007/relationships/hdphoto" Target="../media/hdphoto6.wdp"/><Relationship Id="rId30" Type="http://schemas.openxmlformats.org/officeDocument/2006/relationships/image" Target="../media/image22.png"/><Relationship Id="rId35" Type="http://schemas.openxmlformats.org/officeDocument/2006/relationships/image" Target="../media/image25.png"/><Relationship Id="rId43" Type="http://schemas.openxmlformats.org/officeDocument/2006/relationships/image" Target="../media/image31.png"/><Relationship Id="rId4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 hidden="1">
            <a:extLst>
              <a:ext uri="{FF2B5EF4-FFF2-40B4-BE49-F238E27FC236}">
                <a16:creationId xmlns:a16="http://schemas.microsoft.com/office/drawing/2014/main" id="{11D31DB5-C648-49A2-A6CD-C0212822A993}"/>
              </a:ext>
            </a:extLst>
          </p:cNvPr>
          <p:cNvSpPr/>
          <p:nvPr/>
        </p:nvSpPr>
        <p:spPr>
          <a:xfrm>
            <a:off x="2673492" y="3218558"/>
            <a:ext cx="1634106" cy="428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tx1">
                    <a:lumMod val="75000"/>
                    <a:lumOff val="2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Send a DM</a:t>
            </a:r>
          </a:p>
        </p:txBody>
      </p:sp>
      <p:sp>
        <p:nvSpPr>
          <p:cNvPr id="226" name="Rectangle: Top Corners Rounded 225">
            <a:extLst>
              <a:ext uri="{FF2B5EF4-FFF2-40B4-BE49-F238E27FC236}">
                <a16:creationId xmlns:a16="http://schemas.microsoft.com/office/drawing/2014/main" id="{B1F32F50-5995-464C-850E-0F62C1CD0E9E}"/>
              </a:ext>
            </a:extLst>
          </p:cNvPr>
          <p:cNvSpPr/>
          <p:nvPr/>
        </p:nvSpPr>
        <p:spPr>
          <a:xfrm>
            <a:off x="18658" y="9202233"/>
            <a:ext cx="7604125" cy="380999"/>
          </a:xfrm>
          <a:prstGeom prst="round2SameRect">
            <a:avLst>
              <a:gd name="adj1" fmla="val 31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st="177800" dir="16200000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">
            <a:extLst>
              <a:ext uri="{FF2B5EF4-FFF2-40B4-BE49-F238E27FC236}">
                <a16:creationId xmlns:a16="http://schemas.microsoft.com/office/drawing/2014/main" id="{057420C6-49E5-494C-850A-F699A3C88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9324409"/>
            <a:ext cx="7615238" cy="2752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228" name="Picture 22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1CC538-48A9-4346-861C-2277AA62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801" b="38465"/>
          <a:stretch/>
        </p:blipFill>
        <p:spPr>
          <a:xfrm>
            <a:off x="-9367" y="610505"/>
            <a:ext cx="7622858" cy="3466194"/>
          </a:xfrm>
          <a:prstGeom prst="rect">
            <a:avLst/>
          </a:prstGeom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4A1DA17F-2C3A-4327-A553-351BA7C97340}"/>
              </a:ext>
            </a:extLst>
          </p:cNvPr>
          <p:cNvSpPr/>
          <p:nvPr/>
        </p:nvSpPr>
        <p:spPr>
          <a:xfrm>
            <a:off x="-9367" y="610505"/>
            <a:ext cx="7622858" cy="355032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Rectangle: Top Corners Rounded 229">
            <a:extLst>
              <a:ext uri="{FF2B5EF4-FFF2-40B4-BE49-F238E27FC236}">
                <a16:creationId xmlns:a16="http://schemas.microsoft.com/office/drawing/2014/main" id="{E3A8D3D1-61B4-48DF-BE8B-2110A312A0ED}"/>
              </a:ext>
            </a:extLst>
          </p:cNvPr>
          <p:cNvSpPr/>
          <p:nvPr/>
        </p:nvSpPr>
        <p:spPr>
          <a:xfrm>
            <a:off x="0" y="0"/>
            <a:ext cx="7604125" cy="742950"/>
          </a:xfrm>
          <a:prstGeom prst="round2SameRect">
            <a:avLst>
              <a:gd name="adj1" fmla="val 0"/>
              <a:gd name="adj2" fmla="val 18462"/>
            </a:avLst>
          </a:prstGeom>
          <a:gradFill flip="none" rotWithShape="0">
            <a:gsLst>
              <a:gs pos="75000">
                <a:srgbClr val="E03636"/>
              </a:gs>
              <a:gs pos="25000">
                <a:srgbClr val="DE3434"/>
              </a:gs>
              <a:gs pos="0">
                <a:srgbClr val="E84040"/>
              </a:gs>
              <a:gs pos="49000">
                <a:srgbClr val="D62A2A"/>
              </a:gs>
              <a:gs pos="100000">
                <a:srgbClr val="E84040"/>
              </a:gs>
            </a:gsLst>
            <a:lin ang="5400000" scaled="1"/>
            <a:tileRect/>
          </a:gradFill>
          <a:ln>
            <a:noFill/>
          </a:ln>
          <a:effectLst>
            <a:glow rad="127000">
              <a:srgbClr val="FF000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70FFA3C-8DEB-4AD0-9905-5BBA7AFD9F19}"/>
              </a:ext>
            </a:extLst>
          </p:cNvPr>
          <p:cNvGrpSpPr/>
          <p:nvPr/>
        </p:nvGrpSpPr>
        <p:grpSpPr>
          <a:xfrm>
            <a:off x="-217805" y="0"/>
            <a:ext cx="7753350" cy="742950"/>
            <a:chOff x="-351155" y="0"/>
            <a:chExt cx="7753350" cy="742950"/>
          </a:xfrm>
        </p:grpSpPr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D7D07B7E-4FAE-40CF-BEA6-7093B675CAB0}"/>
                </a:ext>
              </a:extLst>
            </p:cNvPr>
            <p:cNvSpPr/>
            <p:nvPr/>
          </p:nvSpPr>
          <p:spPr>
            <a:xfrm>
              <a:off x="-317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2A5BBC65-15F4-4CAC-A45A-F58245F6BBE1}"/>
                </a:ext>
              </a:extLst>
            </p:cNvPr>
            <p:cNvSpPr/>
            <p:nvPr/>
          </p:nvSpPr>
          <p:spPr>
            <a:xfrm>
              <a:off x="35052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C92A111B-91F1-44AF-A3F8-CC67772F1A57}"/>
                </a:ext>
              </a:extLst>
            </p:cNvPr>
            <p:cNvSpPr/>
            <p:nvPr/>
          </p:nvSpPr>
          <p:spPr>
            <a:xfrm>
              <a:off x="70104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Parallelogram 234">
              <a:extLst>
                <a:ext uri="{FF2B5EF4-FFF2-40B4-BE49-F238E27FC236}">
                  <a16:creationId xmlns:a16="http://schemas.microsoft.com/office/drawing/2014/main" id="{4B79C513-9656-4511-8E7B-E9C865496C42}"/>
                </a:ext>
              </a:extLst>
            </p:cNvPr>
            <p:cNvSpPr/>
            <p:nvPr/>
          </p:nvSpPr>
          <p:spPr>
            <a:xfrm>
              <a:off x="105473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BE8E99D6-1349-4227-81FA-DA0AAFDDC43E}"/>
                </a:ext>
              </a:extLst>
            </p:cNvPr>
            <p:cNvSpPr/>
            <p:nvPr/>
          </p:nvSpPr>
          <p:spPr>
            <a:xfrm>
              <a:off x="140843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505CB55F-AE55-4486-B39C-B504EE721C58}"/>
                </a:ext>
              </a:extLst>
            </p:cNvPr>
            <p:cNvSpPr/>
            <p:nvPr/>
          </p:nvSpPr>
          <p:spPr>
            <a:xfrm>
              <a:off x="175895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332035DF-D76E-448E-A4E7-12EA70026A51}"/>
                </a:ext>
              </a:extLst>
            </p:cNvPr>
            <p:cNvSpPr/>
            <p:nvPr/>
          </p:nvSpPr>
          <p:spPr>
            <a:xfrm>
              <a:off x="564007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Parallelogram 238">
              <a:extLst>
                <a:ext uri="{FF2B5EF4-FFF2-40B4-BE49-F238E27FC236}">
                  <a16:creationId xmlns:a16="http://schemas.microsoft.com/office/drawing/2014/main" id="{8438D728-DA35-4C7C-BD47-676439C43901}"/>
                </a:ext>
              </a:extLst>
            </p:cNvPr>
            <p:cNvSpPr/>
            <p:nvPr/>
          </p:nvSpPr>
          <p:spPr>
            <a:xfrm>
              <a:off x="599376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9E9C32CC-49BA-4BF2-86EA-2CFC6B7C2B34}"/>
                </a:ext>
              </a:extLst>
            </p:cNvPr>
            <p:cNvSpPr/>
            <p:nvPr/>
          </p:nvSpPr>
          <p:spPr>
            <a:xfrm>
              <a:off x="634746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8F9EE5EB-949B-4455-B713-072717EAD105}"/>
                </a:ext>
              </a:extLst>
            </p:cNvPr>
            <p:cNvSpPr/>
            <p:nvPr/>
          </p:nvSpPr>
          <p:spPr>
            <a:xfrm>
              <a:off x="669798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41016F07-8372-477D-BABA-A05D5C8EAA63}"/>
                </a:ext>
              </a:extLst>
            </p:cNvPr>
            <p:cNvSpPr/>
            <p:nvPr/>
          </p:nvSpPr>
          <p:spPr>
            <a:xfrm>
              <a:off x="423164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A193360F-8750-433D-9395-8D5E9551F456}"/>
                </a:ext>
              </a:extLst>
            </p:cNvPr>
            <p:cNvSpPr/>
            <p:nvPr/>
          </p:nvSpPr>
          <p:spPr>
            <a:xfrm>
              <a:off x="458533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7B232330-7ACF-475D-A0A7-0CFFE1514836}"/>
                </a:ext>
              </a:extLst>
            </p:cNvPr>
            <p:cNvSpPr/>
            <p:nvPr/>
          </p:nvSpPr>
          <p:spPr>
            <a:xfrm>
              <a:off x="493903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Parallelogram 244">
              <a:extLst>
                <a:ext uri="{FF2B5EF4-FFF2-40B4-BE49-F238E27FC236}">
                  <a16:creationId xmlns:a16="http://schemas.microsoft.com/office/drawing/2014/main" id="{EB170088-24C5-4C00-8D9F-F7851C847579}"/>
                </a:ext>
              </a:extLst>
            </p:cNvPr>
            <p:cNvSpPr/>
            <p:nvPr/>
          </p:nvSpPr>
          <p:spPr>
            <a:xfrm>
              <a:off x="528955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1759161E-4987-40FE-8E1A-0C625922A487}"/>
                </a:ext>
              </a:extLst>
            </p:cNvPr>
            <p:cNvSpPr/>
            <p:nvPr/>
          </p:nvSpPr>
          <p:spPr>
            <a:xfrm>
              <a:off x="210947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AA46D4F9-5D06-488A-8FEF-5DF2FD8AFF09}"/>
                </a:ext>
              </a:extLst>
            </p:cNvPr>
            <p:cNvSpPr/>
            <p:nvPr/>
          </p:nvSpPr>
          <p:spPr>
            <a:xfrm>
              <a:off x="246316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Parallelogram 247">
              <a:extLst>
                <a:ext uri="{FF2B5EF4-FFF2-40B4-BE49-F238E27FC236}">
                  <a16:creationId xmlns:a16="http://schemas.microsoft.com/office/drawing/2014/main" id="{C2F391FB-E9E7-4190-8B31-F3828391EF7C}"/>
                </a:ext>
              </a:extLst>
            </p:cNvPr>
            <p:cNvSpPr/>
            <p:nvPr/>
          </p:nvSpPr>
          <p:spPr>
            <a:xfrm>
              <a:off x="282003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Parallelogram 248">
              <a:extLst>
                <a:ext uri="{FF2B5EF4-FFF2-40B4-BE49-F238E27FC236}">
                  <a16:creationId xmlns:a16="http://schemas.microsoft.com/office/drawing/2014/main" id="{0CD57F76-CB3C-4BEB-8BED-64266266987C}"/>
                </a:ext>
              </a:extLst>
            </p:cNvPr>
            <p:cNvSpPr/>
            <p:nvPr/>
          </p:nvSpPr>
          <p:spPr>
            <a:xfrm>
              <a:off x="317373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Parallelogram 249">
              <a:extLst>
                <a:ext uri="{FF2B5EF4-FFF2-40B4-BE49-F238E27FC236}">
                  <a16:creationId xmlns:a16="http://schemas.microsoft.com/office/drawing/2014/main" id="{5C0FA08F-9F39-473F-BD98-5D0CF12B4A31}"/>
                </a:ext>
              </a:extLst>
            </p:cNvPr>
            <p:cNvSpPr/>
            <p:nvPr/>
          </p:nvSpPr>
          <p:spPr>
            <a:xfrm>
              <a:off x="352742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Parallelogram 250">
              <a:extLst>
                <a:ext uri="{FF2B5EF4-FFF2-40B4-BE49-F238E27FC236}">
                  <a16:creationId xmlns:a16="http://schemas.microsoft.com/office/drawing/2014/main" id="{A96CD4E8-0F24-4511-A074-841BD9087541}"/>
                </a:ext>
              </a:extLst>
            </p:cNvPr>
            <p:cNvSpPr/>
            <p:nvPr/>
          </p:nvSpPr>
          <p:spPr>
            <a:xfrm>
              <a:off x="387794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Parallelogram 251">
              <a:extLst>
                <a:ext uri="{FF2B5EF4-FFF2-40B4-BE49-F238E27FC236}">
                  <a16:creationId xmlns:a16="http://schemas.microsoft.com/office/drawing/2014/main" id="{D33E0BDE-62A6-421A-B000-4ECC2ECFF2CE}"/>
                </a:ext>
              </a:extLst>
            </p:cNvPr>
            <p:cNvSpPr/>
            <p:nvPr/>
          </p:nvSpPr>
          <p:spPr>
            <a:xfrm>
              <a:off x="704850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Parallelogram 252">
              <a:extLst>
                <a:ext uri="{FF2B5EF4-FFF2-40B4-BE49-F238E27FC236}">
                  <a16:creationId xmlns:a16="http://schemas.microsoft.com/office/drawing/2014/main" id="{1E2049E4-54A1-432B-AB53-DF51D080625F}"/>
                </a:ext>
              </a:extLst>
            </p:cNvPr>
            <p:cNvSpPr/>
            <p:nvPr/>
          </p:nvSpPr>
          <p:spPr>
            <a:xfrm>
              <a:off x="-35115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3FF2F307-FECF-4C8D-B8EE-1DCF3FE5B80E}"/>
              </a:ext>
            </a:extLst>
          </p:cNvPr>
          <p:cNvSpPr txBox="1"/>
          <p:nvPr/>
        </p:nvSpPr>
        <p:spPr>
          <a:xfrm>
            <a:off x="1251525" y="23998"/>
            <a:ext cx="51010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Disclaimer</a:t>
            </a:r>
            <a:endParaRPr lang="en-US" sz="12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This user will ignore all random friend request.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Please considering to contact the user first before sending request.</a:t>
            </a:r>
          </a:p>
        </p:txBody>
      </p:sp>
      <p:sp>
        <p:nvSpPr>
          <p:cNvPr id="255" name="Rectangle: Top Corners Rounded 254">
            <a:extLst>
              <a:ext uri="{FF2B5EF4-FFF2-40B4-BE49-F238E27FC236}">
                <a16:creationId xmlns:a16="http://schemas.microsoft.com/office/drawing/2014/main" id="{67220D5C-46C9-4E29-9488-E98F4D77645C}"/>
              </a:ext>
            </a:extLst>
          </p:cNvPr>
          <p:cNvSpPr/>
          <p:nvPr/>
        </p:nvSpPr>
        <p:spPr>
          <a:xfrm>
            <a:off x="0" y="3952875"/>
            <a:ext cx="7604125" cy="380999"/>
          </a:xfrm>
          <a:prstGeom prst="round2SameRect">
            <a:avLst>
              <a:gd name="adj1" fmla="val 31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st="177800" dir="16200000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" name="Picture 25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9A1D57D-C42F-4534-B249-B3E0BCF7C8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3275" r="9406" b="21471"/>
          <a:stretch/>
        </p:blipFill>
        <p:spPr>
          <a:xfrm>
            <a:off x="527367" y="1372857"/>
            <a:ext cx="1935798" cy="1935798"/>
          </a:xfrm>
          <a:prstGeom prst="ellipse">
            <a:avLst/>
          </a:prstGeom>
          <a:effectLst>
            <a:outerShdw blurRad="241300" dist="63500" dir="5400000" algn="t" rotWithShape="0">
              <a:srgbClr val="FFD96E">
                <a:alpha val="39000"/>
              </a:srgbClr>
            </a:outerShdw>
          </a:effectLst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4C8D1CD7-FEEC-468E-B57E-B004CCEB7FC8}"/>
              </a:ext>
            </a:extLst>
          </p:cNvPr>
          <p:cNvSpPr txBox="1"/>
          <p:nvPr/>
        </p:nvSpPr>
        <p:spPr>
          <a:xfrm>
            <a:off x="2693490" y="1416907"/>
            <a:ext cx="38560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Natsu Tadama</a:t>
            </a:r>
            <a:br>
              <a:rPr lang="en-US" sz="1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</a:br>
            <a:r>
              <a:rPr lang="en-US" sz="2000" dirty="0">
                <a:solidFill>
                  <a:schemeClr val="bg1">
                    <a:alpha val="76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@nattadasu</a:t>
            </a:r>
            <a:endParaRPr lang="en-US" sz="3200" dirty="0">
              <a:solidFill>
                <a:schemeClr val="bg1">
                  <a:alpha val="76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258" name="Picture 2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C3DBFE-E2CA-4B23-A56E-4732A126F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16" y="2412749"/>
            <a:ext cx="294565" cy="294565"/>
          </a:xfrm>
          <a:prstGeom prst="rect">
            <a:avLst/>
          </a:prstGeom>
        </p:spPr>
      </p:pic>
      <p:pic>
        <p:nvPicPr>
          <p:cNvPr id="259" name="Graphic 258">
            <a:extLst>
              <a:ext uri="{FF2B5EF4-FFF2-40B4-BE49-F238E27FC236}">
                <a16:creationId xmlns:a16="http://schemas.microsoft.com/office/drawing/2014/main" id="{3B145300-309B-4FFC-93C6-FFF45628E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4011" y="2382508"/>
            <a:ext cx="388189" cy="380267"/>
          </a:xfrm>
          <a:prstGeom prst="rect">
            <a:avLst/>
          </a:prstGeom>
        </p:spPr>
      </p:pic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3B1145A8-7C8C-425B-B5B6-C6151C89ECD7}"/>
              </a:ext>
            </a:extLst>
          </p:cNvPr>
          <p:cNvSpPr>
            <a:spLocks noChangeAspect="1"/>
          </p:cNvSpPr>
          <p:nvPr/>
        </p:nvSpPr>
        <p:spPr>
          <a:xfrm>
            <a:off x="3794693" y="2425241"/>
            <a:ext cx="340512" cy="276684"/>
          </a:xfrm>
          <a:custGeom>
            <a:avLst/>
            <a:gdLst>
              <a:gd name="connsiteX0" fmla="*/ 748855 w 2381250"/>
              <a:gd name="connsiteY0" fmla="*/ 1934890 h 1934889"/>
              <a:gd name="connsiteX1" fmla="*/ 2138934 w 2381250"/>
              <a:gd name="connsiteY1" fmla="*/ 544811 h 1934889"/>
              <a:gd name="connsiteX2" fmla="*/ 2137505 w 2381250"/>
              <a:gd name="connsiteY2" fmla="*/ 481661 h 1934889"/>
              <a:gd name="connsiteX3" fmla="*/ 2381250 w 2381250"/>
              <a:gd name="connsiteY3" fmla="*/ 228772 h 1934889"/>
              <a:gd name="connsiteX4" fmla="*/ 2100644 w 2381250"/>
              <a:gd name="connsiteY4" fmla="*/ 305638 h 1934889"/>
              <a:gd name="connsiteX5" fmla="*/ 2315432 w 2381250"/>
              <a:gd name="connsiteY5" fmla="*/ 35414 h 1934889"/>
              <a:gd name="connsiteX6" fmla="*/ 2005203 w 2381250"/>
              <a:gd name="connsiteY6" fmla="*/ 154001 h 1934889"/>
              <a:gd name="connsiteX7" fmla="*/ 1313955 w 2381250"/>
              <a:gd name="connsiteY7" fmla="*/ 132788 h 1934889"/>
              <a:gd name="connsiteX8" fmla="*/ 1172623 w 2381250"/>
              <a:gd name="connsiteY8" fmla="*/ 599580 h 1934889"/>
              <a:gd name="connsiteX9" fmla="*/ 165735 w 2381250"/>
              <a:gd name="connsiteY9" fmla="*/ 89135 h 1934889"/>
              <a:gd name="connsiteX10" fmla="*/ 316992 w 2381250"/>
              <a:gd name="connsiteY10" fmla="*/ 741312 h 1934889"/>
              <a:gd name="connsiteX11" fmla="*/ 95250 w 2381250"/>
              <a:gd name="connsiteY11" fmla="*/ 680162 h 1934889"/>
              <a:gd name="connsiteX12" fmla="*/ 95250 w 2381250"/>
              <a:gd name="connsiteY12" fmla="*/ 686353 h 1934889"/>
              <a:gd name="connsiteX13" fmla="*/ 487204 w 2381250"/>
              <a:gd name="connsiteY13" fmla="*/ 1165270 h 1934889"/>
              <a:gd name="connsiteX14" fmla="*/ 266605 w 2381250"/>
              <a:gd name="connsiteY14" fmla="*/ 1173652 h 1934889"/>
              <a:gd name="connsiteX15" fmla="*/ 723043 w 2381250"/>
              <a:gd name="connsiteY15" fmla="*/ 1512932 h 1934889"/>
              <a:gd name="connsiteX16" fmla="*/ 116300 w 2381250"/>
              <a:gd name="connsiteY16" fmla="*/ 1722482 h 1934889"/>
              <a:gd name="connsiteX17" fmla="*/ 0 w 2381250"/>
              <a:gd name="connsiteY17" fmla="*/ 1715434 h 1934889"/>
              <a:gd name="connsiteX18" fmla="*/ 748855 w 2381250"/>
              <a:gd name="connsiteY18" fmla="*/ 1934509 h 19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81250" h="1934889">
                <a:moveTo>
                  <a:pt x="748855" y="1934890"/>
                </a:moveTo>
                <a:cubicBezTo>
                  <a:pt x="1647444" y="1934890"/>
                  <a:pt x="2138934" y="1190416"/>
                  <a:pt x="2138934" y="544811"/>
                </a:cubicBezTo>
                <a:cubicBezTo>
                  <a:pt x="2138934" y="523666"/>
                  <a:pt x="2138934" y="502616"/>
                  <a:pt x="2137505" y="481661"/>
                </a:cubicBezTo>
                <a:cubicBezTo>
                  <a:pt x="2233117" y="412500"/>
                  <a:pt x="2315661" y="326870"/>
                  <a:pt x="2381250" y="228772"/>
                </a:cubicBezTo>
                <a:cubicBezTo>
                  <a:pt x="2292087" y="268281"/>
                  <a:pt x="2197494" y="294189"/>
                  <a:pt x="2100644" y="305638"/>
                </a:cubicBezTo>
                <a:cubicBezTo>
                  <a:pt x="2202628" y="244583"/>
                  <a:pt x="2278961" y="148552"/>
                  <a:pt x="2315432" y="35414"/>
                </a:cubicBezTo>
                <a:cubicBezTo>
                  <a:pt x="2219535" y="92326"/>
                  <a:pt x="2114607" y="132426"/>
                  <a:pt x="2005203" y="154001"/>
                </a:cubicBezTo>
                <a:cubicBezTo>
                  <a:pt x="1820180" y="-42740"/>
                  <a:pt x="1510703" y="-52239"/>
                  <a:pt x="1313955" y="132788"/>
                </a:cubicBezTo>
                <a:cubicBezTo>
                  <a:pt x="1187082" y="252108"/>
                  <a:pt x="1133237" y="429911"/>
                  <a:pt x="1172623" y="599580"/>
                </a:cubicBezTo>
                <a:cubicBezTo>
                  <a:pt x="779802" y="579892"/>
                  <a:pt x="413814" y="394345"/>
                  <a:pt x="165735" y="89135"/>
                </a:cubicBezTo>
                <a:cubicBezTo>
                  <a:pt x="36064" y="312363"/>
                  <a:pt x="102298" y="597951"/>
                  <a:pt x="316992" y="741312"/>
                </a:cubicBezTo>
                <a:cubicBezTo>
                  <a:pt x="239239" y="739007"/>
                  <a:pt x="163190" y="718033"/>
                  <a:pt x="95250" y="680162"/>
                </a:cubicBezTo>
                <a:cubicBezTo>
                  <a:pt x="95250" y="682162"/>
                  <a:pt x="95250" y="684257"/>
                  <a:pt x="95250" y="686353"/>
                </a:cubicBezTo>
                <a:cubicBezTo>
                  <a:pt x="95314" y="918915"/>
                  <a:pt x="259251" y="1119216"/>
                  <a:pt x="487204" y="1165270"/>
                </a:cubicBezTo>
                <a:cubicBezTo>
                  <a:pt x="415280" y="1184882"/>
                  <a:pt x="339814" y="1187749"/>
                  <a:pt x="266605" y="1173652"/>
                </a:cubicBezTo>
                <a:cubicBezTo>
                  <a:pt x="330603" y="1372667"/>
                  <a:pt x="514026" y="1509008"/>
                  <a:pt x="723043" y="1512932"/>
                </a:cubicBezTo>
                <a:cubicBezTo>
                  <a:pt x="550040" y="1648892"/>
                  <a:pt x="336337" y="1722701"/>
                  <a:pt x="116300" y="1722482"/>
                </a:cubicBezTo>
                <a:cubicBezTo>
                  <a:pt x="77429" y="1722406"/>
                  <a:pt x="38595" y="1720054"/>
                  <a:pt x="0" y="1715434"/>
                </a:cubicBezTo>
                <a:cubicBezTo>
                  <a:pt x="223422" y="1858814"/>
                  <a:pt x="483384" y="1934861"/>
                  <a:pt x="748855" y="1934509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61" name="Picture 2" descr="Last.fm 'as' logo">
            <a:extLst>
              <a:ext uri="{FF2B5EF4-FFF2-40B4-BE49-F238E27FC236}">
                <a16:creationId xmlns:a16="http://schemas.microsoft.com/office/drawing/2014/main" id="{D234FBA3-4F05-4ADA-BE7C-1FECA0972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23" y="2467180"/>
            <a:ext cx="327809" cy="17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61" descr="A close up of a logo&#10;&#10;Description automatically generated">
            <a:extLst>
              <a:ext uri="{FF2B5EF4-FFF2-40B4-BE49-F238E27FC236}">
                <a16:creationId xmlns:a16="http://schemas.microsoft.com/office/drawing/2014/main" id="{E79187C0-D639-47D5-9277-AECFBB69A4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75" y="2400174"/>
            <a:ext cx="327809" cy="327809"/>
          </a:xfrm>
          <a:prstGeom prst="rect">
            <a:avLst/>
          </a:prstGeom>
        </p:spPr>
      </p:pic>
      <p:pic>
        <p:nvPicPr>
          <p:cNvPr id="263" name="Picture 262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58EA97C3-3F79-4430-9169-DB10EDBA4C8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9" r="16429"/>
          <a:stretch/>
        </p:blipFill>
        <p:spPr>
          <a:xfrm>
            <a:off x="2069147" y="2860323"/>
            <a:ext cx="448332" cy="448332"/>
          </a:xfrm>
          <a:prstGeom prst="ellipse">
            <a:avLst/>
          </a:prstGeom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00910928-0085-4F02-9AB9-15E134AAF161}"/>
              </a:ext>
            </a:extLst>
          </p:cNvPr>
          <p:cNvSpPr txBox="1"/>
          <p:nvPr/>
        </p:nvSpPr>
        <p:spPr>
          <a:xfrm>
            <a:off x="197067" y="425433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F Pro Text" panose="00000500000000000000" pitchFamily="2" charset="0"/>
                <a:ea typeface="SF Pro Text" panose="00000500000000000000" pitchFamily="2" charset="0"/>
              </a:rPr>
              <a:t>me.</a:t>
            </a: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214180D5-A2B4-4BC0-ACA5-24E617F1B4F8}"/>
              </a:ext>
            </a:extLst>
          </p:cNvPr>
          <p:cNvSpPr/>
          <p:nvPr/>
        </p:nvSpPr>
        <p:spPr>
          <a:xfrm>
            <a:off x="3344862" y="4104598"/>
            <a:ext cx="914400" cy="9597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A52412F-C812-4F56-B270-781B17731201}"/>
              </a:ext>
            </a:extLst>
          </p:cNvPr>
          <p:cNvSpPr/>
          <p:nvPr/>
        </p:nvSpPr>
        <p:spPr>
          <a:xfrm>
            <a:off x="307021" y="4806585"/>
            <a:ext cx="6984783" cy="395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I am Natsu Tadama (aliased, but you can also find my real name easily tbh), pronounced as /natsɯ/ /tadama/ in IPA, and I am "he/him." 19 years old, and also Islamic Communication and Broadcasting student in ███ ██-██████ █████ ████, Aceh, Indonesia. Came from Indonesia, so if you notice I spoke so weirdly (like this sentence lol), please forgive me and correct my spelling :’)</a:t>
            </a:r>
          </a:p>
          <a:p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  Talking about myself, I would say that I have become as an otaku (not weeaboo, see more for the definitions :v) since February 2016 with my not-so-first anime called "Tokyo Ghoul." However, my first anime I have watched by myself and not broadcasted on television is... Guess what? ITS KISS X SIS (OVA) IN 2009. :feelsproudman:</a:t>
            </a:r>
          </a:p>
          <a:p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  I can speak in more than 5 languages: Acehnese, Indonesian, Malay, English, Arabic, and Japanese... With some plot twists, I can read the Cyrillic alphabet and Hangul. I love learning foreign languages, especially Japanese, video editing, watching anime (sometimes, donghua) and western cartoon, and creating internet sites using HTML. Now I have an open source project regarding database of information on animation shows from various countries and sites. You can see my project here (Indonesian). Oh, Fun fact: I am also Fudanshi, hehehe.</a:t>
            </a:r>
          </a:p>
          <a:p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  Btw, I do have a ton of pseudonyms aside from my legal name thou, and its related to Japanese names; Natsu TADAMA, Alex TOMATSU, Nikolay Tolenka, Ryuusei NEKONE, and Ryuusei RYUUZAKI.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71BBB551-6715-4C91-BB15-54CA4FC64DA9}"/>
              </a:ext>
            </a:extLst>
          </p:cNvPr>
          <p:cNvSpPr/>
          <p:nvPr/>
        </p:nvSpPr>
        <p:spPr>
          <a:xfrm>
            <a:off x="3344862" y="9407162"/>
            <a:ext cx="914400" cy="9597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8" name="Picture 26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8C208A-2404-4032-BC2B-F9B3C31360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02" y="2374586"/>
            <a:ext cx="388189" cy="388189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BE7EF5D5-DF8D-411D-8100-1CC87E4C6A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8955" y="2817707"/>
            <a:ext cx="1597320" cy="562693"/>
          </a:xfrm>
          <a:prstGeom prst="rect">
            <a:avLst/>
          </a:prstGeom>
        </p:spPr>
      </p:pic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E5B5343E-C621-47A2-8BB0-B743DF4ACAC0}"/>
              </a:ext>
            </a:extLst>
          </p:cNvPr>
          <p:cNvSpPr/>
          <p:nvPr/>
        </p:nvSpPr>
        <p:spPr>
          <a:xfrm>
            <a:off x="130176" y="885825"/>
            <a:ext cx="1127124" cy="258966"/>
          </a:xfrm>
          <a:prstGeom prst="roundRect">
            <a:avLst/>
          </a:prstGeom>
          <a:solidFill>
            <a:schemeClr val="bg1">
              <a:alpha val="3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bg1">
                    <a:alpha val="92000"/>
                  </a:schemeClr>
                </a:solidFill>
                <a:latin typeface="SF Compact Text" panose="02010604030202060204" pitchFamily="2" charset="0"/>
              </a:rPr>
              <a:t>DYNAMIC</a:t>
            </a: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1D224B23-11AA-4E29-9E3D-48DB38E2AD3C}"/>
              </a:ext>
            </a:extLst>
          </p:cNvPr>
          <p:cNvSpPr/>
          <p:nvPr/>
        </p:nvSpPr>
        <p:spPr>
          <a:xfrm>
            <a:off x="419099" y="10972525"/>
            <a:ext cx="6765926" cy="3975416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96F53F2-46B2-4ED8-A89C-18DD1C63C6CA}"/>
              </a:ext>
            </a:extLst>
          </p:cNvPr>
          <p:cNvSpPr txBox="1"/>
          <p:nvPr/>
        </p:nvSpPr>
        <p:spPr>
          <a:xfrm>
            <a:off x="521969" y="11169641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Text" panose="00000500000000000000" pitchFamily="2" charset="0"/>
                <a:ea typeface="SF Pro Text" panose="00000500000000000000" pitchFamily="2" charset="0"/>
              </a:rPr>
              <a:t>Information</a:t>
            </a:r>
          </a:p>
        </p:txBody>
      </p:sp>
      <p:graphicFrame>
        <p:nvGraphicFramePr>
          <p:cNvPr id="273" name="Table 11">
            <a:extLst>
              <a:ext uri="{FF2B5EF4-FFF2-40B4-BE49-F238E27FC236}">
                <a16:creationId xmlns:a16="http://schemas.microsoft.com/office/drawing/2014/main" id="{1CEB1416-555A-4150-A2A2-8C685F5A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5904"/>
              </p:ext>
            </p:extLst>
          </p:nvPr>
        </p:nvGraphicFramePr>
        <p:xfrm>
          <a:off x="661080" y="11759026"/>
          <a:ext cx="6281965" cy="301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910">
                  <a:extLst>
                    <a:ext uri="{9D8B030D-6E8A-4147-A177-3AD203B41FA5}">
                      <a16:colId xmlns:a16="http://schemas.microsoft.com/office/drawing/2014/main" val="1722220837"/>
                    </a:ext>
                  </a:extLst>
                </a:gridCol>
                <a:gridCol w="3995055">
                  <a:extLst>
                    <a:ext uri="{9D8B030D-6E8A-4147-A177-3AD203B41FA5}">
                      <a16:colId xmlns:a16="http://schemas.microsoft.com/office/drawing/2014/main" val="144483472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Natsu Tadama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742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Also Known 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Alex Tomatsu, Nikolay Tolenka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11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Address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Aceh, Indonesia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287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Joined to MyAnimeList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Mar 11, 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781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Birthday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Jun 4, 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786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Languages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Acehnese, Indonesia, English,  Arabic, Japanese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735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Email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nattadasu@nattadasu.my.id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4767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Discord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nattadasu#3867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05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vi-VN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s̛̼̦͕̃̃́͒͢ͅo̡̢͕͐̔͑̚͢m̮̼̝͔̲͆̽̎͆̕e̢̙͗̾̂͢t͕͋h͕̭̭̰͂͒͘̚i̖͙͚̐̚͠ng͔͚̜̭͋̃́̈́ ̳̈ṙ̺͙̲͑̚͘͜á̜̜̌͊͢ǹ̳̣̚d̩̠͐͝o̜̺̪̿̌̃m̧̛̲̠͒̉</a:t>
                      </a:r>
                      <a:endParaRPr 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Mono" panose="020B0009000002000000" pitchFamily="50" charset="0"/>
                          <a:ea typeface="SF Pro Text" panose="00000500000000000000" pitchFamily="50" charset="0"/>
                        </a:rPr>
                        <a:t>TXkgcGhvbmUgKGFuZCBXQSkgbnVtYmVyIGlzICgrNjIpIDg1MSA1NTMxLTUxNTEsIHRoeCBtZSBsYXRlcg==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0046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709BC1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User Website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rgbClr val="786558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932796"/>
                  </a:ext>
                </a:extLst>
              </a:tr>
            </a:tbl>
          </a:graphicData>
        </a:graphic>
      </p:graphicFrame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B406446-0A2B-4528-A9E2-10098BABF01E}"/>
              </a:ext>
            </a:extLst>
          </p:cNvPr>
          <p:cNvGrpSpPr/>
          <p:nvPr/>
        </p:nvGrpSpPr>
        <p:grpSpPr>
          <a:xfrm>
            <a:off x="389832" y="10003691"/>
            <a:ext cx="6824461" cy="534734"/>
            <a:chOff x="389832" y="19549418"/>
            <a:chExt cx="6824461" cy="534734"/>
          </a:xfrm>
        </p:grpSpPr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47C26CF1-710F-42BA-BD35-1F15EC94A4F1}"/>
                </a:ext>
              </a:extLst>
            </p:cNvPr>
            <p:cNvSpPr/>
            <p:nvPr/>
          </p:nvSpPr>
          <p:spPr>
            <a:xfrm>
              <a:off x="389832" y="19549418"/>
              <a:ext cx="1472614" cy="534734"/>
            </a:xfrm>
            <a:prstGeom prst="roundRect">
              <a:avLst>
                <a:gd name="adj" fmla="val 12334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F Pro Text" panose="00000500000000000000" pitchFamily="2" charset="0"/>
                  <a:ea typeface="SF Pro Text" panose="00000500000000000000" pitchFamily="2" charset="0"/>
                </a:rPr>
                <a:t>Anime List</a:t>
              </a:r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99E3059E-60BE-4086-8677-B4B991339EB0}"/>
                </a:ext>
              </a:extLst>
            </p:cNvPr>
            <p:cNvSpPr/>
            <p:nvPr/>
          </p:nvSpPr>
          <p:spPr>
            <a:xfrm>
              <a:off x="2166591" y="19549418"/>
              <a:ext cx="1472614" cy="534734"/>
            </a:xfrm>
            <a:prstGeom prst="roundRect">
              <a:avLst>
                <a:gd name="adj" fmla="val 12334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F Pro Text" panose="00000500000000000000" pitchFamily="2" charset="0"/>
                  <a:ea typeface="SF Pro Text" panose="00000500000000000000" pitchFamily="2" charset="0"/>
                </a:rPr>
                <a:t>Cards</a:t>
              </a:r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23951DEB-EE8A-4950-A85C-5FD781813112}"/>
                </a:ext>
              </a:extLst>
            </p:cNvPr>
            <p:cNvSpPr/>
            <p:nvPr/>
          </p:nvSpPr>
          <p:spPr>
            <a:xfrm>
              <a:off x="3964920" y="19549418"/>
              <a:ext cx="1472614" cy="534734"/>
            </a:xfrm>
            <a:prstGeom prst="roundRect">
              <a:avLst>
                <a:gd name="adj" fmla="val 12334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F Pro Text" panose="00000500000000000000" pitchFamily="2" charset="0"/>
                  <a:ea typeface="SF Pro Text" panose="00000500000000000000" pitchFamily="2" charset="0"/>
                </a:rPr>
                <a:t>Clubs</a:t>
              </a:r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7E63701B-4F4F-4BE8-ADBE-33C81F474990}"/>
                </a:ext>
              </a:extLst>
            </p:cNvPr>
            <p:cNvSpPr/>
            <p:nvPr/>
          </p:nvSpPr>
          <p:spPr>
            <a:xfrm>
              <a:off x="5741679" y="19549418"/>
              <a:ext cx="1472614" cy="534734"/>
            </a:xfrm>
            <a:prstGeom prst="roundRect">
              <a:avLst>
                <a:gd name="adj" fmla="val 12334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F Pro Text" panose="00000500000000000000" pitchFamily="2" charset="0"/>
                  <a:ea typeface="SF Pro Text" panose="00000500000000000000" pitchFamily="2" charset="0"/>
                </a:rPr>
                <a:t>Blogs</a:t>
              </a:r>
            </a:p>
          </p:txBody>
        </p:sp>
      </p:grpSp>
      <p:pic>
        <p:nvPicPr>
          <p:cNvPr id="279" name="Picture 5" descr="Image result for safari browser icon simple">
            <a:extLst>
              <a:ext uri="{FF2B5EF4-FFF2-40B4-BE49-F238E27FC236}">
                <a16:creationId xmlns:a16="http://schemas.microsoft.com/office/drawing/2014/main" id="{475A560F-3F87-4414-BA44-11E76E4B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05" y="14563160"/>
            <a:ext cx="178688" cy="17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7B7768FD-C2E8-4DE1-A6F4-1311FC62C35D}"/>
              </a:ext>
            </a:extLst>
          </p:cNvPr>
          <p:cNvSpPr/>
          <p:nvPr/>
        </p:nvSpPr>
        <p:spPr>
          <a:xfrm>
            <a:off x="420313" y="15273435"/>
            <a:ext cx="3241675" cy="2744787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35CD9C8-BCC9-48A2-9324-B357C9F9B2D9}"/>
              </a:ext>
            </a:extLst>
          </p:cNvPr>
          <p:cNvSpPr txBox="1"/>
          <p:nvPr/>
        </p:nvSpPr>
        <p:spPr>
          <a:xfrm>
            <a:off x="523183" y="15470552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Text" panose="00000500000000000000" pitchFamily="2" charset="0"/>
                <a:ea typeface="SF Pro Text" panose="00000500000000000000" pitchFamily="2" charset="0"/>
              </a:rPr>
              <a:t>Favorite Genres</a:t>
            </a: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9EE2A70E-3BE5-4AB8-9414-54DF7B614A46}"/>
              </a:ext>
            </a:extLst>
          </p:cNvPr>
          <p:cNvSpPr/>
          <p:nvPr/>
        </p:nvSpPr>
        <p:spPr>
          <a:xfrm>
            <a:off x="3944564" y="15273435"/>
            <a:ext cx="3241675" cy="3976914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4BA52D3-380D-4D44-B7FF-6540125B399B}"/>
              </a:ext>
            </a:extLst>
          </p:cNvPr>
          <p:cNvSpPr txBox="1"/>
          <p:nvPr/>
        </p:nvSpPr>
        <p:spPr>
          <a:xfrm>
            <a:off x="4047434" y="15470552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Text" panose="00000500000000000000" pitchFamily="2" charset="0"/>
                <a:ea typeface="SF Pro Text" panose="00000500000000000000" pitchFamily="2" charset="0"/>
              </a:rPr>
              <a:t>Badge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B03291F-B85D-4F71-AB00-1A417C1A75A8}"/>
              </a:ext>
            </a:extLst>
          </p:cNvPr>
          <p:cNvSpPr txBox="1"/>
          <p:nvPr/>
        </p:nvSpPr>
        <p:spPr>
          <a:xfrm>
            <a:off x="4186544" y="18373837"/>
            <a:ext cx="2757714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I'm level 14 on mal-badges.</a:t>
            </a:r>
            <a:b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View my badges</a:t>
            </a:r>
            <a:endParaRPr lang="en-US" sz="1100" dirty="0"/>
          </a:p>
        </p:txBody>
      </p:sp>
      <p:pic>
        <p:nvPicPr>
          <p:cNvPr id="285" name="Picture 2">
            <a:extLst>
              <a:ext uri="{FF2B5EF4-FFF2-40B4-BE49-F238E27FC236}">
                <a16:creationId xmlns:a16="http://schemas.microsoft.com/office/drawing/2014/main" id="{26E3532F-3CBD-45DB-B054-CFAA1035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01" y="1611322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DC839CDD-BD2E-4D38-8FC0-E239AC72AAD3}"/>
              </a:ext>
            </a:extLst>
          </p:cNvPr>
          <p:cNvSpPr/>
          <p:nvPr/>
        </p:nvSpPr>
        <p:spPr>
          <a:xfrm>
            <a:off x="420312" y="18373837"/>
            <a:ext cx="3241675" cy="2871647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7" name="Picture 286">
            <a:extLst>
              <a:ext uri="{FF2B5EF4-FFF2-40B4-BE49-F238E27FC236}">
                <a16:creationId xmlns:a16="http://schemas.microsoft.com/office/drawing/2014/main" id="{9DEE707A-A26C-46EE-BBEB-464B3E5F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Blur radius="46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64" b="7664"/>
          <a:stretch>
            <a:fillRect/>
          </a:stretch>
        </p:blipFill>
        <p:spPr bwMode="auto">
          <a:xfrm>
            <a:off x="420312" y="18373838"/>
            <a:ext cx="3241674" cy="2871645"/>
          </a:xfrm>
          <a:custGeom>
            <a:avLst/>
            <a:gdLst>
              <a:gd name="connsiteX0" fmla="*/ 145638 w 3241674"/>
              <a:gd name="connsiteY0" fmla="*/ 0 h 2744787"/>
              <a:gd name="connsiteX1" fmla="*/ 3096037 w 3241674"/>
              <a:gd name="connsiteY1" fmla="*/ 0 h 2744787"/>
              <a:gd name="connsiteX2" fmla="*/ 3230230 w 3241674"/>
              <a:gd name="connsiteY2" fmla="*/ 88949 h 2744787"/>
              <a:gd name="connsiteX3" fmla="*/ 3241674 w 3241674"/>
              <a:gd name="connsiteY3" fmla="*/ 145633 h 2744787"/>
              <a:gd name="connsiteX4" fmla="*/ 3241674 w 3241674"/>
              <a:gd name="connsiteY4" fmla="*/ 2599154 h 2744787"/>
              <a:gd name="connsiteX5" fmla="*/ 3230230 w 3241674"/>
              <a:gd name="connsiteY5" fmla="*/ 2655838 h 2744787"/>
              <a:gd name="connsiteX6" fmla="*/ 3096037 w 3241674"/>
              <a:gd name="connsiteY6" fmla="*/ 2744787 h 2744787"/>
              <a:gd name="connsiteX7" fmla="*/ 145638 w 3241674"/>
              <a:gd name="connsiteY7" fmla="*/ 2744787 h 2744787"/>
              <a:gd name="connsiteX8" fmla="*/ 0 w 3241674"/>
              <a:gd name="connsiteY8" fmla="*/ 2599149 h 2744787"/>
              <a:gd name="connsiteX9" fmla="*/ 0 w 3241674"/>
              <a:gd name="connsiteY9" fmla="*/ 145638 h 2744787"/>
              <a:gd name="connsiteX10" fmla="*/ 145638 w 3241674"/>
              <a:gd name="connsiteY10" fmla="*/ 0 h 274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1674" h="2744787">
                <a:moveTo>
                  <a:pt x="145638" y="0"/>
                </a:moveTo>
                <a:lnTo>
                  <a:pt x="3096037" y="0"/>
                </a:lnTo>
                <a:cubicBezTo>
                  <a:pt x="3156363" y="0"/>
                  <a:pt x="3208121" y="36677"/>
                  <a:pt x="3230230" y="88949"/>
                </a:cubicBezTo>
                <a:lnTo>
                  <a:pt x="3241674" y="145633"/>
                </a:lnTo>
                <a:lnTo>
                  <a:pt x="3241674" y="2599154"/>
                </a:lnTo>
                <a:lnTo>
                  <a:pt x="3230230" y="2655838"/>
                </a:lnTo>
                <a:cubicBezTo>
                  <a:pt x="3208121" y="2708110"/>
                  <a:pt x="3156363" y="2744787"/>
                  <a:pt x="3096037" y="2744787"/>
                </a:cubicBezTo>
                <a:lnTo>
                  <a:pt x="145638" y="2744787"/>
                </a:lnTo>
                <a:cubicBezTo>
                  <a:pt x="65204" y="2744787"/>
                  <a:pt x="0" y="2679583"/>
                  <a:pt x="0" y="2599149"/>
                </a:cubicBezTo>
                <a:lnTo>
                  <a:pt x="0" y="145638"/>
                </a:lnTo>
                <a:cubicBezTo>
                  <a:pt x="0" y="65204"/>
                  <a:pt x="65204" y="0"/>
                  <a:pt x="14563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8BA153DC-B175-4AEF-8D30-F398768A231B}"/>
              </a:ext>
            </a:extLst>
          </p:cNvPr>
          <p:cNvSpPr/>
          <p:nvPr/>
        </p:nvSpPr>
        <p:spPr>
          <a:xfrm>
            <a:off x="3944564" y="19605964"/>
            <a:ext cx="3241675" cy="1639521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4665955-4C89-4629-9D30-5239CD9CBA9B}"/>
              </a:ext>
            </a:extLst>
          </p:cNvPr>
          <p:cNvSpPr txBox="1"/>
          <p:nvPr/>
        </p:nvSpPr>
        <p:spPr>
          <a:xfrm>
            <a:off x="523183" y="18573891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Now Playing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9EEDB9C-E7CF-4CD4-91FC-35A2CBF406CF}"/>
              </a:ext>
            </a:extLst>
          </p:cNvPr>
          <p:cNvSpPr txBox="1"/>
          <p:nvPr/>
        </p:nvSpPr>
        <p:spPr>
          <a:xfrm>
            <a:off x="4047434" y="19803462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Text" panose="00000500000000000000" pitchFamily="2" charset="0"/>
                <a:ea typeface="SF Pro Text" panose="00000500000000000000" pitchFamily="2" charset="0"/>
              </a:rPr>
              <a:t>Occupation</a:t>
            </a:r>
          </a:p>
        </p:txBody>
      </p:sp>
      <p:pic>
        <p:nvPicPr>
          <p:cNvPr id="291" name="Picture 6">
            <a:extLst>
              <a:ext uri="{FF2B5EF4-FFF2-40B4-BE49-F238E27FC236}">
                <a16:creationId xmlns:a16="http://schemas.microsoft.com/office/drawing/2014/main" id="{6ADD9D6E-E330-40F9-A2FE-81271FD1F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5" y="19160338"/>
            <a:ext cx="806768" cy="806768"/>
          </a:xfrm>
          <a:prstGeom prst="roundRect">
            <a:avLst>
              <a:gd name="adj" fmla="val 113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2" name="TextBox 291">
            <a:extLst>
              <a:ext uri="{FF2B5EF4-FFF2-40B4-BE49-F238E27FC236}">
                <a16:creationId xmlns:a16="http://schemas.microsoft.com/office/drawing/2014/main" id="{6D64AA77-D4FF-47FE-9C11-2BC15EABD618}"/>
              </a:ext>
            </a:extLst>
          </p:cNvPr>
          <p:cNvSpPr txBox="1"/>
          <p:nvPr/>
        </p:nvSpPr>
        <p:spPr>
          <a:xfrm>
            <a:off x="1517045" y="19209584"/>
            <a:ext cx="11512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Fi Hagat</a:t>
            </a:r>
          </a:p>
          <a:p>
            <a:r>
              <a:rPr lang="en-US" sz="1200" dirty="0">
                <a:solidFill>
                  <a:schemeClr val="bg1">
                    <a:alpha val="72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7</a:t>
            </a:r>
          </a:p>
          <a:p>
            <a:r>
              <a:rPr lang="en-US" sz="1200" dirty="0">
                <a:solidFill>
                  <a:schemeClr val="bg1">
                    <a:alpha val="72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Nancy Ajram</a:t>
            </a:r>
            <a:endParaRPr lang="en-US" sz="1400" dirty="0">
              <a:solidFill>
                <a:schemeClr val="bg1">
                  <a:alpha val="72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C336A1F2-7328-418F-8C22-79DE9D71343F}"/>
              </a:ext>
            </a:extLst>
          </p:cNvPr>
          <p:cNvSpPr/>
          <p:nvPr/>
        </p:nvSpPr>
        <p:spPr>
          <a:xfrm>
            <a:off x="623195" y="20141297"/>
            <a:ext cx="2816543" cy="45719"/>
          </a:xfrm>
          <a:prstGeom prst="roundRect">
            <a:avLst>
              <a:gd name="adj" fmla="val 5000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3A29B13F-E803-49C7-A3FA-4C39F540FCAA}"/>
              </a:ext>
            </a:extLst>
          </p:cNvPr>
          <p:cNvSpPr/>
          <p:nvPr/>
        </p:nvSpPr>
        <p:spPr>
          <a:xfrm>
            <a:off x="623195" y="20139320"/>
            <a:ext cx="152114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5" name="Picture 294">
            <a:extLst>
              <a:ext uri="{FF2B5EF4-FFF2-40B4-BE49-F238E27FC236}">
                <a16:creationId xmlns:a16="http://schemas.microsoft.com/office/drawing/2014/main" id="{9E858274-9719-4464-9B9C-25F3A50E523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63659" y="20512510"/>
            <a:ext cx="354980" cy="371915"/>
          </a:xfrm>
          <a:prstGeom prst="rect">
            <a:avLst/>
          </a:prstGeom>
        </p:spPr>
      </p:pic>
      <p:sp>
        <p:nvSpPr>
          <p:cNvPr id="296" name="Oval 295">
            <a:extLst>
              <a:ext uri="{FF2B5EF4-FFF2-40B4-BE49-F238E27FC236}">
                <a16:creationId xmlns:a16="http://schemas.microsoft.com/office/drawing/2014/main" id="{60958F07-59D6-4E0C-9C19-2D95A3410472}"/>
              </a:ext>
            </a:extLst>
          </p:cNvPr>
          <p:cNvSpPr/>
          <p:nvPr/>
        </p:nvSpPr>
        <p:spPr>
          <a:xfrm>
            <a:off x="2075758" y="20098294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A4E1AA67-68EA-4422-8B74-B40A4DDDB365}"/>
              </a:ext>
            </a:extLst>
          </p:cNvPr>
          <p:cNvSpPr/>
          <p:nvPr/>
        </p:nvSpPr>
        <p:spPr>
          <a:xfrm>
            <a:off x="4612901" y="16113223"/>
            <a:ext cx="1905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8" name="Picture 297">
            <a:extLst>
              <a:ext uri="{FF2B5EF4-FFF2-40B4-BE49-F238E27FC236}">
                <a16:creationId xmlns:a16="http://schemas.microsoft.com/office/drawing/2014/main" id="{3591770A-18F5-4801-AE99-41E07E58A4B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3000"/>
          </a:blip>
          <a:srcRect t="20024" b="20089"/>
          <a:stretch/>
        </p:blipFill>
        <p:spPr>
          <a:xfrm>
            <a:off x="1038901" y="20554605"/>
            <a:ext cx="478144" cy="286348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EDD9EB3F-9FD1-46E5-930D-7B0863AA7D4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3000"/>
          </a:blip>
          <a:srcRect t="20024" b="20089"/>
          <a:stretch/>
        </p:blipFill>
        <p:spPr>
          <a:xfrm flipH="1">
            <a:off x="2560260" y="20554605"/>
            <a:ext cx="478144" cy="286348"/>
          </a:xfrm>
          <a:prstGeom prst="rect">
            <a:avLst/>
          </a:prstGeom>
        </p:spPr>
      </p:pic>
      <p:pic>
        <p:nvPicPr>
          <p:cNvPr id="300" name="Picture 6">
            <a:extLst>
              <a:ext uri="{FF2B5EF4-FFF2-40B4-BE49-F238E27FC236}">
                <a16:creationId xmlns:a16="http://schemas.microsoft.com/office/drawing/2014/main" id="{B7F53036-1D72-4020-A55C-820E919E0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7074" r="251" b="14354"/>
          <a:stretch/>
        </p:blipFill>
        <p:spPr bwMode="auto">
          <a:xfrm>
            <a:off x="4148444" y="20307714"/>
            <a:ext cx="806768" cy="806768"/>
          </a:xfrm>
          <a:prstGeom prst="roundRect">
            <a:avLst>
              <a:gd name="adj" fmla="val 113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TextBox 301">
            <a:extLst>
              <a:ext uri="{FF2B5EF4-FFF2-40B4-BE49-F238E27FC236}">
                <a16:creationId xmlns:a16="http://schemas.microsoft.com/office/drawing/2014/main" id="{AE883839-18E3-418B-829C-3E837168A0F7}"/>
              </a:ext>
            </a:extLst>
          </p:cNvPr>
          <p:cNvSpPr txBox="1"/>
          <p:nvPr/>
        </p:nvSpPr>
        <p:spPr>
          <a:xfrm>
            <a:off x="5003831" y="20293915"/>
            <a:ext cx="19404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F Pro Text" panose="00000500000000000000" pitchFamily="2" charset="0"/>
                <a:ea typeface="SF Pro Text" panose="00000500000000000000" pitchFamily="2" charset="0"/>
              </a:rPr>
              <a:t>The Newbie Club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Graphic Designer</a:t>
            </a:r>
          </a:p>
          <a:p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March 2020 - Present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AFFBECD9-A6EE-4365-92C9-F889C6945BFD}"/>
              </a:ext>
            </a:extLst>
          </p:cNvPr>
          <p:cNvSpPr/>
          <p:nvPr/>
        </p:nvSpPr>
        <p:spPr>
          <a:xfrm>
            <a:off x="623195" y="16024489"/>
            <a:ext cx="806768" cy="806768"/>
          </a:xfrm>
          <a:prstGeom prst="roundRect">
            <a:avLst>
              <a:gd name="adj" fmla="val 26399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38100" dir="5400000" algn="t" rotWithShape="0">
              <a:srgbClr val="D47A2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4" name="Picture 303">
            <a:extLst>
              <a:ext uri="{FF2B5EF4-FFF2-40B4-BE49-F238E27FC236}">
                <a16:creationId xmlns:a16="http://schemas.microsoft.com/office/drawing/2014/main" id="{311986B8-FC6F-4BE4-A2F4-980C75749D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62" y="16181268"/>
            <a:ext cx="515032" cy="493209"/>
          </a:xfrm>
          <a:prstGeom prst="rect">
            <a:avLst/>
          </a:prstGeom>
        </p:spPr>
      </p:pic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FAF761C0-DA73-438C-899D-015E6055E190}"/>
              </a:ext>
            </a:extLst>
          </p:cNvPr>
          <p:cNvSpPr/>
          <p:nvPr/>
        </p:nvSpPr>
        <p:spPr>
          <a:xfrm>
            <a:off x="1640137" y="16024489"/>
            <a:ext cx="806768" cy="806768"/>
          </a:xfrm>
          <a:prstGeom prst="roundRect">
            <a:avLst>
              <a:gd name="adj" fmla="val 26399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52400" dist="38100" dir="5400000" algn="t" rotWithShape="0">
              <a:srgbClr val="2968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6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F98790-836D-483F-B1BF-D94F56BB0F0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1088" y="16181269"/>
            <a:ext cx="493339" cy="493210"/>
          </a:xfrm>
          <a:prstGeom prst="rect">
            <a:avLst/>
          </a:prstGeom>
        </p:spPr>
      </p:pic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A2FF624A-0ACB-4903-A32F-93B4AD0E9489}"/>
              </a:ext>
            </a:extLst>
          </p:cNvPr>
          <p:cNvSpPr/>
          <p:nvPr/>
        </p:nvSpPr>
        <p:spPr>
          <a:xfrm>
            <a:off x="2657079" y="16024489"/>
            <a:ext cx="806768" cy="806768"/>
          </a:xfrm>
          <a:prstGeom prst="roundRect">
            <a:avLst>
              <a:gd name="adj" fmla="val 26399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52400" dist="38100" dir="5400000" algn="t" rotWithShape="0">
              <a:srgbClr val="B5521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" name="Picture 4">
            <a:extLst>
              <a:ext uri="{FF2B5EF4-FFF2-40B4-BE49-F238E27FC236}">
                <a16:creationId xmlns:a16="http://schemas.microsoft.com/office/drawing/2014/main" id="{2E9825BF-9425-4B55-B9AE-539F440E58C6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>
                        <a14:foregroundMark x1="42122" y1="27813" x2="42122" y2="27813"/>
                        <a14:foregroundMark x1="54019" y1="45000" x2="54019" y2="45000"/>
                        <a14:foregroundMark x1="54341" y1="64688" x2="54341" y2="64688"/>
                        <a14:backgroundMark x1="34405" y1="24688" x2="34405" y2="24688"/>
                        <a14:backgroundMark x1="38585" y1="20938" x2="38585" y2="20938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5691" t="6347" r="14775" b="9280"/>
          <a:stretch/>
        </p:blipFill>
        <p:spPr>
          <a:xfrm>
            <a:off x="2828830" y="16131803"/>
            <a:ext cx="463267" cy="578250"/>
          </a:xfrm>
          <a:prstGeom prst="rect">
            <a:avLst/>
          </a:prstGeom>
        </p:spPr>
      </p:pic>
      <p:sp>
        <p:nvSpPr>
          <p:cNvPr id="309" name="Rectangle: Rounded Corners 308">
            <a:extLst>
              <a:ext uri="{FF2B5EF4-FFF2-40B4-BE49-F238E27FC236}">
                <a16:creationId xmlns:a16="http://schemas.microsoft.com/office/drawing/2014/main" id="{999CAD7F-ED6F-4CE8-A0D8-825BD949F039}"/>
              </a:ext>
            </a:extLst>
          </p:cNvPr>
          <p:cNvSpPr/>
          <p:nvPr/>
        </p:nvSpPr>
        <p:spPr>
          <a:xfrm>
            <a:off x="1113661" y="17009504"/>
            <a:ext cx="806768" cy="806768"/>
          </a:xfrm>
          <a:prstGeom prst="roundRect">
            <a:avLst>
              <a:gd name="adj" fmla="val 26399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7030A0"/>
              </a:gs>
            </a:gsLst>
            <a:lin ang="18900000" scaled="1"/>
            <a:tileRect/>
          </a:gradFill>
          <a:ln>
            <a:noFill/>
          </a:ln>
          <a:effectLst>
            <a:outerShdw blurRad="152400" dist="38100" dir="5400000" algn="t" rotWithShape="0">
              <a:srgbClr val="3F73B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8DD021-F84C-420B-B10F-0301FFC4FA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950" y="17115445"/>
            <a:ext cx="544190" cy="544048"/>
          </a:xfrm>
          <a:prstGeom prst="rect">
            <a:avLst/>
          </a:prstGeom>
        </p:spPr>
      </p:pic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3696C40D-FC61-4D02-87B5-D0406B659C41}"/>
              </a:ext>
            </a:extLst>
          </p:cNvPr>
          <p:cNvSpPr/>
          <p:nvPr/>
        </p:nvSpPr>
        <p:spPr>
          <a:xfrm>
            <a:off x="2109446" y="17009504"/>
            <a:ext cx="806768" cy="806768"/>
          </a:xfrm>
          <a:prstGeom prst="roundRect">
            <a:avLst>
              <a:gd name="adj" fmla="val 26399"/>
            </a:avLst>
          </a:prstGeom>
          <a:gradFill flip="none" rotWithShape="1">
            <a:gsLst>
              <a:gs pos="0">
                <a:srgbClr val="D42FEF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152400" dist="38100" dir="5400000" algn="t" rotWithShape="0">
              <a:srgbClr val="8D30B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2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04DB1B-FA05-4F1A-BB65-BC858B52DE98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t="11805" r="3875" b="10648"/>
          <a:stretch/>
        </p:blipFill>
        <p:spPr>
          <a:xfrm>
            <a:off x="2199248" y="17166283"/>
            <a:ext cx="611533" cy="493209"/>
          </a:xfrm>
          <a:prstGeom prst="rect">
            <a:avLst/>
          </a:prstGeom>
        </p:spPr>
      </p:pic>
      <p:sp>
        <p:nvSpPr>
          <p:cNvPr id="313" name="Rectangle 312">
            <a:extLst>
              <a:ext uri="{FF2B5EF4-FFF2-40B4-BE49-F238E27FC236}">
                <a16:creationId xmlns:a16="http://schemas.microsoft.com/office/drawing/2014/main" id="{994E9DB4-4724-48FB-A411-CBDF8DF6D8B3}"/>
              </a:ext>
            </a:extLst>
          </p:cNvPr>
          <p:cNvSpPr/>
          <p:nvPr/>
        </p:nvSpPr>
        <p:spPr>
          <a:xfrm>
            <a:off x="-9367" y="26747756"/>
            <a:ext cx="7622858" cy="87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: Top Corners Rounded 313">
            <a:extLst>
              <a:ext uri="{FF2B5EF4-FFF2-40B4-BE49-F238E27FC236}">
                <a16:creationId xmlns:a16="http://schemas.microsoft.com/office/drawing/2014/main" id="{ECCD415B-2FA0-4D5B-B4D4-1746265F0A78}"/>
              </a:ext>
            </a:extLst>
          </p:cNvPr>
          <p:cNvSpPr/>
          <p:nvPr/>
        </p:nvSpPr>
        <p:spPr>
          <a:xfrm>
            <a:off x="-1" y="26378166"/>
            <a:ext cx="7604125" cy="380999"/>
          </a:xfrm>
          <a:prstGeom prst="round2SameRect">
            <a:avLst>
              <a:gd name="adj1" fmla="val 31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st="177800" dir="16200000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CDFF8AE1-F2FC-41C7-8BC0-D89E6C0F373F}"/>
              </a:ext>
            </a:extLst>
          </p:cNvPr>
          <p:cNvSpPr/>
          <p:nvPr/>
        </p:nvSpPr>
        <p:spPr>
          <a:xfrm>
            <a:off x="3344861" y="26472692"/>
            <a:ext cx="914400" cy="9597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6" name="Table 315">
            <a:extLst>
              <a:ext uri="{FF2B5EF4-FFF2-40B4-BE49-F238E27FC236}">
                <a16:creationId xmlns:a16="http://schemas.microsoft.com/office/drawing/2014/main" id="{44C05741-B998-4D51-8B5D-8BCD1BD3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78948"/>
              </p:ext>
            </p:extLst>
          </p:nvPr>
        </p:nvGraphicFramePr>
        <p:xfrm>
          <a:off x="147638" y="26852101"/>
          <a:ext cx="7308849" cy="744160"/>
        </p:xfrm>
        <a:graphic>
          <a:graphicData uri="http://schemas.openxmlformats.org/drawingml/2006/table">
            <a:tbl>
              <a:tblPr/>
              <a:tblGrid>
                <a:gridCol w="7308849">
                  <a:extLst>
                    <a:ext uri="{9D8B030D-6E8A-4147-A177-3AD203B41FA5}">
                      <a16:colId xmlns:a16="http://schemas.microsoft.com/office/drawing/2014/main" val="3725259690"/>
                    </a:ext>
                  </a:extLst>
                </a:gridCol>
              </a:tblGrid>
              <a:tr h="744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Designed by Natsu Tadama in Aceh, Indonesia.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Inspired from Apple designs, under Creative Commons BY-SA-NC 4.0 License. 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© 2020, Natsu Tadama (legal name: Sultan Iskandar Maulana)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Latest update: 4:00 PM Western Indonesian Time (WIB, Asia/Jakarta, UTC+7), 6 July 2020.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782632"/>
                  </a:ext>
                </a:extLst>
              </a:tr>
            </a:tbl>
          </a:graphicData>
        </a:graphic>
      </p:graphicFrame>
      <p:pic>
        <p:nvPicPr>
          <p:cNvPr id="317" name="Picture 10">
            <a:extLst>
              <a:ext uri="{FF2B5EF4-FFF2-40B4-BE49-F238E27FC236}">
                <a16:creationId xmlns:a16="http://schemas.microsoft.com/office/drawing/2014/main" id="{084EAC67-7E25-4CE8-9B6A-386F1E8AC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907" t="42301" r="43755" b="42217"/>
          <a:stretch/>
        </p:blipFill>
        <p:spPr bwMode="auto">
          <a:xfrm>
            <a:off x="5876609" y="2405803"/>
            <a:ext cx="343216" cy="3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03F0FA17-3C4C-4CEA-98F2-E3E894606236}"/>
              </a:ext>
            </a:extLst>
          </p:cNvPr>
          <p:cNvSpPr/>
          <p:nvPr/>
        </p:nvSpPr>
        <p:spPr>
          <a:xfrm>
            <a:off x="419099" y="23405264"/>
            <a:ext cx="6765926" cy="2436561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46DD8E3-19D7-4CFF-89AD-E74C1C815FA4}"/>
              </a:ext>
            </a:extLst>
          </p:cNvPr>
          <p:cNvSpPr txBox="1"/>
          <p:nvPr/>
        </p:nvSpPr>
        <p:spPr>
          <a:xfrm>
            <a:off x="521969" y="23602380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Text" panose="00000500000000000000" pitchFamily="2" charset="0"/>
                <a:ea typeface="SF Pro Text" panose="00000500000000000000" pitchFamily="2" charset="0"/>
              </a:rPr>
              <a:t>Get Connected</a:t>
            </a:r>
          </a:p>
        </p:txBody>
      </p:sp>
      <p:pic>
        <p:nvPicPr>
          <p:cNvPr id="320" name="Picture 319">
            <a:extLst>
              <a:ext uri="{FF2B5EF4-FFF2-40B4-BE49-F238E27FC236}">
                <a16:creationId xmlns:a16="http://schemas.microsoft.com/office/drawing/2014/main" id="{CECBFFCE-AA4A-441D-802F-8D0026B4660E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1397" t="7601" r="12182" b="7450"/>
          <a:stretch/>
        </p:blipFill>
        <p:spPr>
          <a:xfrm>
            <a:off x="720826" y="24177287"/>
            <a:ext cx="554832" cy="616743"/>
          </a:xfrm>
          <a:prstGeom prst="rect">
            <a:avLst/>
          </a:prstGeom>
        </p:spPr>
      </p:pic>
      <p:pic>
        <p:nvPicPr>
          <p:cNvPr id="321" name="Picture 2" descr="Automatically track TV &amp; movies you're watching - Trakt.tv">
            <a:extLst>
              <a:ext uri="{FF2B5EF4-FFF2-40B4-BE49-F238E27FC236}">
                <a16:creationId xmlns:a16="http://schemas.microsoft.com/office/drawing/2014/main" id="{627AA560-E0E1-4FF6-878D-A636CEBE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26" y="24177284"/>
            <a:ext cx="616743" cy="6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4" descr="Checklist | AniList Submission Manual">
            <a:extLst>
              <a:ext uri="{FF2B5EF4-FFF2-40B4-BE49-F238E27FC236}">
                <a16:creationId xmlns:a16="http://schemas.microsoft.com/office/drawing/2014/main" id="{72963949-4F20-40E0-8C14-9C5D05481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43" y="24177283"/>
            <a:ext cx="616743" cy="6167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6" descr="Anime-Planet Alternatives and Similar Websites and Apps - AlternativeTo.net">
            <a:extLst>
              <a:ext uri="{FF2B5EF4-FFF2-40B4-BE49-F238E27FC236}">
                <a16:creationId xmlns:a16="http://schemas.microsoft.com/office/drawing/2014/main" id="{CB41A3A6-8BF7-4007-974F-30D71C084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10000" b="90000" l="4500" r="92000">
                        <a14:foregroundMark x1="36000" y1="43500" x2="36000" y2="43500"/>
                        <a14:foregroundMark x1="65500" y1="42500" x2="65500" y2="42500"/>
                        <a14:foregroundMark x1="92000" y1="62000" x2="92000" y2="62000"/>
                        <a14:foregroundMark x1="8000" y1="43000" x2="8000" y2="43000"/>
                        <a14:foregroundMark x1="4500" y1="42000" x2="4500" y2="4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7" t="19376" r="4033" b="18624"/>
          <a:stretch/>
        </p:blipFill>
        <p:spPr bwMode="auto">
          <a:xfrm>
            <a:off x="3778301" y="24177284"/>
            <a:ext cx="925112" cy="6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8" descr="Simkl Lists: TV, Anime, Movies - TV Show Tracker - Aplikasi di Google Play">
            <a:extLst>
              <a:ext uri="{FF2B5EF4-FFF2-40B4-BE49-F238E27FC236}">
                <a16:creationId xmlns:a16="http://schemas.microsoft.com/office/drawing/2014/main" id="{1D73BB8F-6281-46AC-B261-A19B9E5E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87" y="24177285"/>
            <a:ext cx="616743" cy="6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12">
            <a:extLst>
              <a:ext uri="{FF2B5EF4-FFF2-40B4-BE49-F238E27FC236}">
                <a16:creationId xmlns:a16="http://schemas.microsoft.com/office/drawing/2014/main" id="{D006E35F-99B9-4237-9BEF-09CA4E54D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20" y="24177285"/>
            <a:ext cx="616743" cy="6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14" descr="aniSearch (@aniSearchCom) | Twitter">
            <a:extLst>
              <a:ext uri="{FF2B5EF4-FFF2-40B4-BE49-F238E27FC236}">
                <a16:creationId xmlns:a16="http://schemas.microsoft.com/office/drawing/2014/main" id="{E1C2EA0B-71DB-4889-A964-90E38F680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1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97" t="22089" r="18654" b="19625"/>
          <a:stretch/>
        </p:blipFill>
        <p:spPr bwMode="auto">
          <a:xfrm>
            <a:off x="720826" y="24970162"/>
            <a:ext cx="709270" cy="6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16" descr="@animenotifier">
            <a:extLst>
              <a:ext uri="{FF2B5EF4-FFF2-40B4-BE49-F238E27FC236}">
                <a16:creationId xmlns:a16="http://schemas.microsoft.com/office/drawing/2014/main" id="{D5AF9D26-5E20-4E63-B5AF-2F618BE8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20" y="24972750"/>
            <a:ext cx="616743" cy="6167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18">
            <a:extLst>
              <a:ext uri="{FF2B5EF4-FFF2-40B4-BE49-F238E27FC236}">
                <a16:creationId xmlns:a16="http://schemas.microsoft.com/office/drawing/2014/main" id="{C05CA36D-901F-4DC5-83C7-74C7547B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84" y="24970161"/>
            <a:ext cx="616743" cy="616743"/>
          </a:xfrm>
          <a:prstGeom prst="roundRect">
            <a:avLst>
              <a:gd name="adj" fmla="val 221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0" descr="GitHub - shikimori/shikimori">
            <a:extLst>
              <a:ext uri="{FF2B5EF4-FFF2-40B4-BE49-F238E27FC236}">
                <a16:creationId xmlns:a16="http://schemas.microsoft.com/office/drawing/2014/main" id="{3A449418-81E0-44A0-AA0F-695FD20D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03" y="24970162"/>
            <a:ext cx="616743" cy="6167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Freeform: Shape 329" descr="Chat bubble">
            <a:extLst>
              <a:ext uri="{FF2B5EF4-FFF2-40B4-BE49-F238E27FC236}">
                <a16:creationId xmlns:a16="http://schemas.microsoft.com/office/drawing/2014/main" id="{925D95B8-387B-4B91-AFB1-C2FBABD78FA0}"/>
              </a:ext>
            </a:extLst>
          </p:cNvPr>
          <p:cNvSpPr/>
          <p:nvPr/>
        </p:nvSpPr>
        <p:spPr>
          <a:xfrm>
            <a:off x="4351353" y="2858250"/>
            <a:ext cx="357172" cy="380999"/>
          </a:xfrm>
          <a:custGeom>
            <a:avLst/>
            <a:gdLst>
              <a:gd name="connsiteX0" fmla="*/ 237743 w 384048"/>
              <a:gd name="connsiteY0" fmla="*/ 174060 h 384048"/>
              <a:gd name="connsiteX1" fmla="*/ 252031 w 384048"/>
              <a:gd name="connsiteY1" fmla="*/ 188347 h 384048"/>
              <a:gd name="connsiteX2" fmla="*/ 237743 w 384048"/>
              <a:gd name="connsiteY2" fmla="*/ 202635 h 384048"/>
              <a:gd name="connsiteX3" fmla="*/ 223456 w 384048"/>
              <a:gd name="connsiteY3" fmla="*/ 188347 h 384048"/>
              <a:gd name="connsiteX4" fmla="*/ 237743 w 384048"/>
              <a:gd name="connsiteY4" fmla="*/ 174060 h 384048"/>
              <a:gd name="connsiteX5" fmla="*/ 192023 w 384048"/>
              <a:gd name="connsiteY5" fmla="*/ 174060 h 384048"/>
              <a:gd name="connsiteX6" fmla="*/ 206311 w 384048"/>
              <a:gd name="connsiteY6" fmla="*/ 188347 h 384048"/>
              <a:gd name="connsiteX7" fmla="*/ 192023 w 384048"/>
              <a:gd name="connsiteY7" fmla="*/ 202635 h 384048"/>
              <a:gd name="connsiteX8" fmla="*/ 177736 w 384048"/>
              <a:gd name="connsiteY8" fmla="*/ 188347 h 384048"/>
              <a:gd name="connsiteX9" fmla="*/ 192023 w 384048"/>
              <a:gd name="connsiteY9" fmla="*/ 174060 h 384048"/>
              <a:gd name="connsiteX10" fmla="*/ 146303 w 384048"/>
              <a:gd name="connsiteY10" fmla="*/ 174060 h 384048"/>
              <a:gd name="connsiteX11" fmla="*/ 160591 w 384048"/>
              <a:gd name="connsiteY11" fmla="*/ 188347 h 384048"/>
              <a:gd name="connsiteX12" fmla="*/ 146303 w 384048"/>
              <a:gd name="connsiteY12" fmla="*/ 202635 h 384048"/>
              <a:gd name="connsiteX13" fmla="*/ 132016 w 384048"/>
              <a:gd name="connsiteY13" fmla="*/ 188347 h 384048"/>
              <a:gd name="connsiteX14" fmla="*/ 146303 w 384048"/>
              <a:gd name="connsiteY14" fmla="*/ 174060 h 384048"/>
              <a:gd name="connsiteX15" fmla="*/ 104584 w 384048"/>
              <a:gd name="connsiteY15" fmla="*/ 119767 h 384048"/>
              <a:gd name="connsiteX16" fmla="*/ 94868 w 384048"/>
              <a:gd name="connsiteY16" fmla="*/ 129597 h 384048"/>
              <a:gd name="connsiteX17" fmla="*/ 94868 w 384048"/>
              <a:gd name="connsiteY17" fmla="*/ 247726 h 384048"/>
              <a:gd name="connsiteX18" fmla="*/ 104583 w 384048"/>
              <a:gd name="connsiteY18" fmla="*/ 257556 h 384048"/>
              <a:gd name="connsiteX19" fmla="*/ 104584 w 384048"/>
              <a:gd name="connsiteY19" fmla="*/ 257556 h 384048"/>
              <a:gd name="connsiteX20" fmla="*/ 211454 w 384048"/>
              <a:gd name="connsiteY20" fmla="*/ 257556 h 384048"/>
              <a:gd name="connsiteX21" fmla="*/ 250316 w 384048"/>
              <a:gd name="connsiteY21" fmla="*/ 296932 h 384048"/>
              <a:gd name="connsiteX22" fmla="*/ 250316 w 384048"/>
              <a:gd name="connsiteY22" fmla="*/ 257556 h 384048"/>
              <a:gd name="connsiteX23" fmla="*/ 279463 w 384048"/>
              <a:gd name="connsiteY23" fmla="*/ 257556 h 384048"/>
              <a:gd name="connsiteX24" fmla="*/ 289178 w 384048"/>
              <a:gd name="connsiteY24" fmla="*/ 247726 h 384048"/>
              <a:gd name="connsiteX25" fmla="*/ 289178 w 384048"/>
              <a:gd name="connsiteY25" fmla="*/ 129597 h 384048"/>
              <a:gd name="connsiteX26" fmla="*/ 279463 w 384048"/>
              <a:gd name="connsiteY26" fmla="*/ 119767 h 384048"/>
              <a:gd name="connsiteX27" fmla="*/ 192024 w 384048"/>
              <a:gd name="connsiteY27" fmla="*/ 0 h 384048"/>
              <a:gd name="connsiteX28" fmla="*/ 384048 w 384048"/>
              <a:gd name="connsiteY28" fmla="*/ 192024 h 384048"/>
              <a:gd name="connsiteX29" fmla="*/ 192024 w 384048"/>
              <a:gd name="connsiteY29" fmla="*/ 384048 h 384048"/>
              <a:gd name="connsiteX30" fmla="*/ 0 w 384048"/>
              <a:gd name="connsiteY30" fmla="*/ 192024 h 384048"/>
              <a:gd name="connsiteX31" fmla="*/ 192024 w 384048"/>
              <a:gd name="connsiteY31" fmla="*/ 0 h 38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048" h="384048">
                <a:moveTo>
                  <a:pt x="237743" y="174060"/>
                </a:moveTo>
                <a:cubicBezTo>
                  <a:pt x="245634" y="174060"/>
                  <a:pt x="252031" y="180456"/>
                  <a:pt x="252031" y="188347"/>
                </a:cubicBezTo>
                <a:cubicBezTo>
                  <a:pt x="252031" y="196238"/>
                  <a:pt x="245634" y="202635"/>
                  <a:pt x="237743" y="202635"/>
                </a:cubicBezTo>
                <a:cubicBezTo>
                  <a:pt x="229852" y="202635"/>
                  <a:pt x="223456" y="196238"/>
                  <a:pt x="223456" y="188347"/>
                </a:cubicBezTo>
                <a:cubicBezTo>
                  <a:pt x="223456" y="180456"/>
                  <a:pt x="229852" y="174060"/>
                  <a:pt x="237743" y="174060"/>
                </a:cubicBezTo>
                <a:close/>
                <a:moveTo>
                  <a:pt x="192023" y="174060"/>
                </a:moveTo>
                <a:cubicBezTo>
                  <a:pt x="199914" y="174060"/>
                  <a:pt x="206311" y="180456"/>
                  <a:pt x="206311" y="188347"/>
                </a:cubicBezTo>
                <a:cubicBezTo>
                  <a:pt x="206311" y="196238"/>
                  <a:pt x="199914" y="202635"/>
                  <a:pt x="192023" y="202635"/>
                </a:cubicBezTo>
                <a:cubicBezTo>
                  <a:pt x="184132" y="202635"/>
                  <a:pt x="177736" y="196238"/>
                  <a:pt x="177736" y="188347"/>
                </a:cubicBezTo>
                <a:cubicBezTo>
                  <a:pt x="177736" y="180456"/>
                  <a:pt x="184132" y="174060"/>
                  <a:pt x="192023" y="174060"/>
                </a:cubicBezTo>
                <a:close/>
                <a:moveTo>
                  <a:pt x="146303" y="174060"/>
                </a:moveTo>
                <a:cubicBezTo>
                  <a:pt x="154194" y="174060"/>
                  <a:pt x="160591" y="180456"/>
                  <a:pt x="160591" y="188347"/>
                </a:cubicBezTo>
                <a:cubicBezTo>
                  <a:pt x="160591" y="196238"/>
                  <a:pt x="154194" y="202635"/>
                  <a:pt x="146303" y="202635"/>
                </a:cubicBezTo>
                <a:cubicBezTo>
                  <a:pt x="138412" y="202635"/>
                  <a:pt x="132016" y="196238"/>
                  <a:pt x="132016" y="188347"/>
                </a:cubicBezTo>
                <a:cubicBezTo>
                  <a:pt x="132016" y="180456"/>
                  <a:pt x="138412" y="174060"/>
                  <a:pt x="146303" y="174060"/>
                </a:cubicBezTo>
                <a:close/>
                <a:moveTo>
                  <a:pt x="104584" y="119767"/>
                </a:moveTo>
                <a:cubicBezTo>
                  <a:pt x="99186" y="119798"/>
                  <a:pt x="94837" y="124199"/>
                  <a:pt x="94868" y="129597"/>
                </a:cubicBezTo>
                <a:lnTo>
                  <a:pt x="94868" y="247726"/>
                </a:lnTo>
                <a:cubicBezTo>
                  <a:pt x="94836" y="253123"/>
                  <a:pt x="99186" y="257524"/>
                  <a:pt x="104583" y="257556"/>
                </a:cubicBezTo>
                <a:cubicBezTo>
                  <a:pt x="104583" y="257556"/>
                  <a:pt x="104584" y="257556"/>
                  <a:pt x="104584" y="257556"/>
                </a:cubicBezTo>
                <a:lnTo>
                  <a:pt x="211454" y="257556"/>
                </a:lnTo>
                <a:lnTo>
                  <a:pt x="250316" y="296932"/>
                </a:lnTo>
                <a:lnTo>
                  <a:pt x="250316" y="257556"/>
                </a:lnTo>
                <a:lnTo>
                  <a:pt x="279463" y="257556"/>
                </a:lnTo>
                <a:cubicBezTo>
                  <a:pt x="284860" y="257524"/>
                  <a:pt x="289210" y="253123"/>
                  <a:pt x="289178" y="247726"/>
                </a:cubicBezTo>
                <a:lnTo>
                  <a:pt x="289178" y="129597"/>
                </a:lnTo>
                <a:cubicBezTo>
                  <a:pt x="289210" y="124200"/>
                  <a:pt x="284860" y="119799"/>
                  <a:pt x="279463" y="119767"/>
                </a:cubicBezTo>
                <a:close/>
                <a:moveTo>
                  <a:pt x="192024" y="0"/>
                </a:moveTo>
                <a:cubicBezTo>
                  <a:pt x="298076" y="0"/>
                  <a:pt x="384048" y="85972"/>
                  <a:pt x="384048" y="192024"/>
                </a:cubicBezTo>
                <a:cubicBezTo>
                  <a:pt x="384048" y="298076"/>
                  <a:pt x="298076" y="384048"/>
                  <a:pt x="192024" y="384048"/>
                </a:cubicBezTo>
                <a:cubicBezTo>
                  <a:pt x="85972" y="384048"/>
                  <a:pt x="0" y="298076"/>
                  <a:pt x="0" y="192024"/>
                </a:cubicBezTo>
                <a:cubicBezTo>
                  <a:pt x="0" y="85972"/>
                  <a:pt x="85972" y="0"/>
                  <a:pt x="192024" y="0"/>
                </a:cubicBezTo>
                <a:close/>
              </a:path>
            </a:pathLst>
          </a:custGeom>
          <a:solidFill>
            <a:schemeClr val="bg1"/>
          </a:solidFill>
          <a:ln w="2778" cap="flat">
            <a:noFill/>
            <a:prstDash val="solid"/>
            <a:miter/>
          </a:ln>
          <a:effectLst>
            <a:outerShdw blurRad="76200" dist="38100" dir="5400000" algn="t" rotWithShape="0">
              <a:prstClr val="black">
                <a:alpha val="22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331" name="Picture 2">
            <a:extLst>
              <a:ext uri="{FF2B5EF4-FFF2-40B4-BE49-F238E27FC236}">
                <a16:creationId xmlns:a16="http://schemas.microsoft.com/office/drawing/2014/main" id="{EFFB3A9D-768A-479B-8041-E0D8EEA33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r="69489"/>
          <a:stretch/>
        </p:blipFill>
        <p:spPr bwMode="auto">
          <a:xfrm>
            <a:off x="4808394" y="2855201"/>
            <a:ext cx="385118" cy="384048"/>
          </a:xfrm>
          <a:prstGeom prst="rect">
            <a:avLst/>
          </a:prstGeom>
          <a:noFill/>
          <a:effectLst>
            <a:outerShdw blurRad="76200" dist="38100" dir="5400000" algn="t" rotWithShape="0">
              <a:prstClr val="black">
                <a:alpha val="2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D5E5D22-8AFA-4FEE-AA47-CDE3F0D45928}"/>
              </a:ext>
            </a:extLst>
          </p:cNvPr>
          <p:cNvSpPr/>
          <p:nvPr/>
        </p:nvSpPr>
        <p:spPr>
          <a:xfrm>
            <a:off x="437757" y="21547134"/>
            <a:ext cx="6765926" cy="1446025"/>
          </a:xfrm>
          <a:prstGeom prst="roundRect">
            <a:avLst>
              <a:gd name="adj" fmla="val 8317"/>
            </a:avLst>
          </a:prstGeom>
          <a:gradFill flip="none" rotWithShape="1">
            <a:gsLst>
              <a:gs pos="0">
                <a:srgbClr val="EB3349"/>
              </a:gs>
              <a:gs pos="100000">
                <a:srgbClr val="F45C43"/>
              </a:gs>
            </a:gsLst>
            <a:lin ang="2700000" scaled="1"/>
            <a:tileRect/>
          </a:gra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CCA3DD6-441C-4868-BB2E-EECE119FD27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20" y="22076712"/>
            <a:ext cx="3649253" cy="38686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B22D0F-0C20-4F5F-BC27-96B50F128192}"/>
              </a:ext>
            </a:extLst>
          </p:cNvPr>
          <p:cNvSpPr txBox="1"/>
          <p:nvPr/>
        </p:nvSpPr>
        <p:spPr>
          <a:xfrm>
            <a:off x="743352" y="22085479"/>
            <a:ext cx="22669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SF Compact Text" panose="02010604030202060204" pitchFamily="2" charset="0"/>
              </a:rPr>
              <a:t>FOUNDER OF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5424B891-DAA3-4CD1-AE2F-D38184E3B69E}"/>
              </a:ext>
            </a:extLst>
          </p:cNvPr>
          <p:cNvGrpSpPr/>
          <p:nvPr/>
        </p:nvGrpSpPr>
        <p:grpSpPr>
          <a:xfrm>
            <a:off x="2016818" y="27670281"/>
            <a:ext cx="3570488" cy="509500"/>
            <a:chOff x="1876036" y="27670281"/>
            <a:chExt cx="3570488" cy="509500"/>
          </a:xfrm>
        </p:grpSpPr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FC1421EF-D641-4311-A2A8-EFB9F2666C50}"/>
                </a:ext>
              </a:extLst>
            </p:cNvPr>
            <p:cNvSpPr/>
            <p:nvPr/>
          </p:nvSpPr>
          <p:spPr>
            <a:xfrm>
              <a:off x="2385536" y="27795550"/>
              <a:ext cx="1127124" cy="258966"/>
            </a:xfrm>
            <a:prstGeom prst="roundRect">
              <a:avLst/>
            </a:prstGeom>
            <a:solidFill>
              <a:schemeClr val="bg1">
                <a:lumMod val="50000"/>
                <a:alpha val="3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300" dirty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SF Compact Text" panose="02010604030202060204" pitchFamily="2" charset="0"/>
                </a:rPr>
                <a:t>DYNAMIC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6CE5645E-9F77-4314-B871-08F6ED02B1D6}"/>
                </a:ext>
              </a:extLst>
            </p:cNvPr>
            <p:cNvSpPr txBox="1"/>
            <p:nvPr/>
          </p:nvSpPr>
          <p:spPr>
            <a:xfrm>
              <a:off x="3512660" y="27786533"/>
              <a:ext cx="96532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F Compact Text" panose="02010604030202060204" pitchFamily="2" charset="0"/>
                </a:rPr>
                <a:t>LAYOUT</a:t>
              </a:r>
              <a:endPara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F Compact Text" panose="02010604030202060204" pitchFamily="2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18EBA5-C7B8-4BAC-AC65-1CE47D6F27D5}"/>
                </a:ext>
              </a:extLst>
            </p:cNvPr>
            <p:cNvSpPr txBox="1"/>
            <p:nvPr/>
          </p:nvSpPr>
          <p:spPr>
            <a:xfrm>
              <a:off x="4477989" y="27786532"/>
              <a:ext cx="9685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F Pro Text" panose="00000500000000000000" pitchFamily="2" charset="0"/>
                  <a:ea typeface="SF Pro Text" panose="00000500000000000000" pitchFamily="2" charset="0"/>
                </a:rPr>
                <a:t>VERSION 1</a:t>
              </a:r>
            </a:p>
          </p:txBody>
        </p:sp>
        <p:pic>
          <p:nvPicPr>
            <p:cNvPr id="341" name="Picture 2">
              <a:extLst>
                <a:ext uri="{FF2B5EF4-FFF2-40B4-BE49-F238E27FC236}">
                  <a16:creationId xmlns:a16="http://schemas.microsoft.com/office/drawing/2014/main" id="{5A72A1FC-A9E7-482D-AD81-39F488EE1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036" y="27670281"/>
              <a:ext cx="509500" cy="50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2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00BB57A-DB63-4C75-B5D9-4AC8FE2CC8CB}">
  <we:reference id="wa104379997" version="2.0.0.0" store="en-US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534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SF Compact Text</vt:lpstr>
      <vt:lpstr>SF Mono</vt:lpstr>
      <vt:lpstr>SF Pro Display</vt:lpstr>
      <vt:lpstr>SF Pro Text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esi</dc:creator>
  <cp:lastModifiedBy>esi</cp:lastModifiedBy>
  <cp:revision>48</cp:revision>
  <dcterms:created xsi:type="dcterms:W3CDTF">2020-08-29T06:34:32Z</dcterms:created>
  <dcterms:modified xsi:type="dcterms:W3CDTF">2020-08-30T19:31:06Z</dcterms:modified>
</cp:coreProperties>
</file>