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84" y="-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3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6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E6CF-CDB9-4828-8487-74DBF0D525DC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6794-E8BF-4F81-AA62-7ADABD17A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download/" TargetMode="External"/><Relationship Id="rId2" Type="http://schemas.openxmlformats.org/officeDocument/2006/relationships/hyperlink" Target="https://www.apachefriends.or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ublimetext.com/" TargetMode="External"/><Relationship Id="rId4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s\Desktop\laravel-framework-logo-C10176EC8C-seeklogo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082" y="1181100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3036" y="3771900"/>
            <a:ext cx="608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อบรมการใช้งาน </a:t>
            </a:r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PHP Framework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715" y="538376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Love </a:t>
            </a:r>
            <a:r>
              <a:rPr lang="en-US" dirty="0">
                <a:solidFill>
                  <a:schemeClr val="bg1"/>
                </a:solidFill>
              </a:rPr>
              <a:t>beautiful code? We do </a:t>
            </a:r>
            <a:r>
              <a:rPr lang="en-US" dirty="0" smtClean="0">
                <a:solidFill>
                  <a:schemeClr val="bg1"/>
                </a:solidFill>
              </a:rPr>
              <a:t>too.</a:t>
            </a:r>
            <a:r>
              <a:rPr lang="th-TH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PHP Framework For Web </a:t>
            </a:r>
            <a:r>
              <a:rPr lang="en-US" dirty="0" smtClean="0">
                <a:solidFill>
                  <a:schemeClr val="bg1"/>
                </a:solidFill>
              </a:rPr>
              <a:t>Artisans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8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7" y="1052457"/>
            <a:ext cx="8101833" cy="3847749"/>
          </a:xfrm>
          <a:prstGeom prst="rect">
            <a:avLst/>
          </a:prstGeom>
          <a:ln w="31750"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9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9296400" cy="4191000"/>
          </a:xfrm>
        </p:spPr>
        <p:txBody>
          <a:bodyPr>
            <a:noAutofit/>
          </a:bodyPr>
          <a:lstStyle/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สร้างโฟลเดอร์ชื่อ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application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ขึ้นมาแล้วนำไฟล์และโฟลเดอร์ทั้งหมด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ยกเว้นโฟลเดอร์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public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เข้าไปไว้ใน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application</a:t>
            </a: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เปิดไฟล์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public/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index.php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เพื่อแก้ไข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path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ใหม่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บรรทัดที่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24 </a:t>
            </a:r>
          </a:p>
          <a:p>
            <a:pPr marL="0" indent="0">
              <a:buNone/>
            </a:pP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require 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__DIR__.'/../vendor/application/</a:t>
            </a:r>
            <a:r>
              <a:rPr lang="en-US" b="1" dirty="0" err="1">
                <a:latin typeface="TH SarabunPSK" pitchFamily="34" charset="-34"/>
                <a:cs typeface="TH SarabunPSK" pitchFamily="34" charset="-34"/>
              </a:rPr>
              <a:t>autoload.php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';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-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บรรทัดที่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38 </a:t>
            </a:r>
          </a:p>
          <a:p>
            <a:pPr marL="0" indent="0">
              <a:buNone/>
            </a:pP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$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app = </a:t>
            </a:r>
            <a:r>
              <a:rPr lang="en-US" b="1" dirty="0" err="1">
                <a:latin typeface="TH SarabunPSK" pitchFamily="34" charset="-34"/>
                <a:cs typeface="TH SarabunPSK" pitchFamily="34" charset="-34"/>
              </a:rPr>
              <a:t>require_once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 __DIR__.'/../application/bootstrap/</a:t>
            </a:r>
            <a:r>
              <a:rPr lang="en-US" b="1" dirty="0" err="1">
                <a:latin typeface="TH SarabunPSK" pitchFamily="34" charset="-34"/>
                <a:cs typeface="TH SarabunPSK" pitchFamily="34" charset="-34"/>
              </a:rPr>
              <a:t>app.php</a:t>
            </a:r>
            <a:r>
              <a:rPr lang="en-US" b="1" dirty="0">
                <a:latin typeface="TH SarabunPSK" pitchFamily="34" charset="-34"/>
                <a:cs typeface="TH SarabunPSK" pitchFamily="34" charset="-34"/>
              </a:rPr>
              <a:t>';</a:t>
            </a:r>
          </a:p>
          <a:p>
            <a:pPr lvl="0"/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0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08" y="1104900"/>
            <a:ext cx="7689783" cy="40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839200" cy="4191000"/>
          </a:xfrm>
        </p:spPr>
        <p:txBody>
          <a:bodyPr>
            <a:noAutofit/>
          </a:bodyPr>
          <a:lstStyle/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เปิด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Xampp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Control Panel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ขึ้นมา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ซ่อนอยู่ใน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Task Bar)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กดคลิกที่ ปุ่ม</a:t>
            </a:r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Config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Apache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และเลือกอันแรก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Apache (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httpd.conf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หาคำว่า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DocumentRoot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และแก้ไข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Path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ให้ชี้ไปที่โฟลเดอร์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Public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</a:t>
            </a:r>
            <a:r>
              <a:rPr lang="th-TH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โปรเจ็ค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ที่พึ่งสร้าง</a:t>
            </a:r>
            <a:endParaRPr lang="ja-JP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DocumentRoot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“C:/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xampp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htdocs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b="1" u="sng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laravelproject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/public”</a:t>
            </a:r>
            <a:endParaRPr lang="ja-JP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กดเซฟและรีสตาร์ท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Apache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MySQL</a:t>
            </a:r>
          </a:p>
          <a:p>
            <a:pPr lvl="0"/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เปิดอินเตอร์เน็ตบราวเซอร์ขึ้นมาแล้วพิมพ์เข้าไปที่ </a:t>
            </a:r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localhost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ja-JP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endParaRPr lang="th-TH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endParaRPr lang="th-TH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34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52500"/>
            <a:ext cx="6508330" cy="4343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753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8700"/>
            <a:ext cx="8542468" cy="39834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97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78" y="1028700"/>
            <a:ext cx="6205614" cy="3962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289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โครงสร้างไฟล์และโฟลเดอร์ของ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839200" cy="4191000"/>
          </a:xfrm>
        </p:spPr>
        <p:txBody>
          <a:bodyPr>
            <a:noAutofit/>
          </a:bodyPr>
          <a:lstStyle/>
          <a:p>
            <a:pPr lvl="0"/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โฟลเดอร์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public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จะเป็นโฟลเดอร์มีไว้เก็บ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ไฟล์รูปภาพ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css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, </a:t>
            </a:r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js</a:t>
            </a:r>
            <a:endParaRPr lang="th-TH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โฟลเดอร์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application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มีไว้เก็บ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source code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</a:t>
            </a:r>
            <a:r>
              <a:rPr lang="th-TH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โปจเจ็ค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เราทั้งหมด</a:t>
            </a:r>
            <a:endParaRPr lang="en-US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application/.</a:t>
            </a:r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env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คือไฟล์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ที่เอาไว้กำหนดการตั้งค่าของ</a:t>
            </a:r>
            <a:r>
              <a:rPr lang="th-TH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แอปลิเค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ชัน</a:t>
            </a:r>
            <a:endParaRPr lang="th-TH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application/routes/</a:t>
            </a:r>
            <a:r>
              <a:rPr lang="en-US" altLang="ja-JP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web.php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คือไฟล์ที่กำหนด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route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ต่างๆ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application/app/Http/Controllers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คือ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โฟลเดอร์เก็บ</a:t>
            </a:r>
            <a:r>
              <a:rPr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Controller</a:t>
            </a:r>
            <a:endParaRPr lang="th-TH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application/app/Http/Models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คือโฟลเดอร์เก็บ</a:t>
            </a:r>
            <a:r>
              <a:rPr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Model</a:t>
            </a:r>
          </a:p>
          <a:p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pplication/resources/views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คือโฟลเดอร์เก็บ</a:t>
            </a:r>
            <a:r>
              <a:rPr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View</a:t>
            </a:r>
          </a:p>
          <a:p>
            <a:endParaRPr lang="th-TH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th-TH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endParaRPr lang="th-TH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endParaRPr lang="th-TH" altLang="ja-JP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1781" y="5345668"/>
            <a:ext cx="946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* Confuse? Try this link https://laravel.com/docs/5.7/structure 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</a:rPr>
              <a:t>(‘∀’●)♡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5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7315200" cy="9525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คืออะไร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 ?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04900"/>
            <a:ext cx="8229600" cy="3771636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Open Source PHP Framework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PHP Framework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ยอดนิยมและมีผู้ใช้งานมากที่สุด</a:t>
            </a:r>
          </a:p>
          <a:p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ทำให้การพัฒนา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Web Application </a:t>
            </a:r>
            <a:r>
              <a:rPr lang="th-TH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เป็นเรื่องง่ายและรวดเร็ว</a:t>
            </a:r>
          </a:p>
          <a:p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ช่วยให้โค้ดของเราสะอาด สั้น และง่ายต่อการเข้าใจ</a:t>
            </a:r>
          </a:p>
          <a:p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พัฒนาอยู่บนการออกแบบ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MVC (Model View Controller) </a:t>
            </a:r>
          </a:p>
          <a:p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ง่ายสำหรับผู้ที่พึ่งเริ่มศึกษาการใช้งาน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MVC Framework</a:t>
            </a:r>
            <a:endParaRPr lang="th-TH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781" y="5345668"/>
            <a:ext cx="9926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Want to know more ? visit https://laravel.com/ </a:t>
            </a:r>
            <a:r>
              <a:rPr lang="en-US" altLang="ja-JP" dirty="0" smtClean="0">
                <a:solidFill>
                  <a:schemeClr val="bg1"/>
                </a:solidFill>
              </a:rPr>
              <a:t>(</a:t>
            </a:r>
            <a:r>
              <a:rPr lang="ja-JP" altLang="en-US" dirty="0" smtClean="0">
                <a:solidFill>
                  <a:schemeClr val="bg1"/>
                </a:solidFill>
              </a:rPr>
              <a:t>人◕</a:t>
            </a:r>
            <a:r>
              <a:rPr lang="el-GR" dirty="0" smtClean="0">
                <a:solidFill>
                  <a:schemeClr val="bg1"/>
                </a:solidFill>
              </a:rPr>
              <a:t>ω◕)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ยอดการค้นหาจาก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Google Trends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04900"/>
            <a:ext cx="7285364" cy="3962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781" y="5345668"/>
            <a:ext cx="985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Read more at https://coderseye.com/best-php-frameworks-for-web-developers </a:t>
            </a:r>
            <a:r>
              <a:rPr lang="el-GR" dirty="0" smtClean="0">
                <a:solidFill>
                  <a:schemeClr val="bg1"/>
                </a:solidFill>
              </a:rPr>
              <a:t>(・ωｰ)～☆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algn="l"/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ทำอะไรได้บ้าง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20448" y="1164515"/>
            <a:ext cx="4724400" cy="4038600"/>
          </a:xfrm>
        </p:spPr>
        <p:txBody>
          <a:bodyPr>
            <a:normAutofit/>
          </a:bodyPr>
          <a:lstStyle/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การทำ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Application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Route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Security Layer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Database Migration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Template Engine (View)</a:t>
            </a: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การตรวจสอบสิทธิ์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Authentication</a:t>
            </a:r>
          </a:p>
          <a:p>
            <a:pPr lvl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Session &amp; Cookie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35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en-US" sz="3500" b="1" dirty="0">
              <a:latin typeface="TH SarabunPSK" pitchFamily="34" charset="-34"/>
              <a:cs typeface="TH SarabunPSK" pitchFamily="34" charset="-34"/>
            </a:endParaRPr>
          </a:p>
          <a:p>
            <a:pPr lvl="0"/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400" y="1164515"/>
            <a:ext cx="40386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การอัพโหลดไฟล์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Debug Mode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Error Logger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Unit Test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Email</a:t>
            </a: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Cache</a:t>
            </a:r>
          </a:p>
          <a:p>
            <a:endParaRPr lang="en-US" sz="35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en-US" sz="35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1781" y="5345668"/>
            <a:ext cx="8021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* Not enough info ? Try visit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https://en.wikipedia.org/wiki/Laravel 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ヾ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・</a:t>
            </a:r>
            <a:r>
              <a:rPr lang="el-GR" dirty="0" smtClean="0">
                <a:solidFill>
                  <a:schemeClr val="bg1">
                    <a:lumMod val="95000"/>
                  </a:schemeClr>
                </a:solidFill>
              </a:rPr>
              <a:t>ω・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ｏ)</a:t>
            </a:r>
          </a:p>
        </p:txBody>
      </p:sp>
    </p:spTree>
    <p:extLst>
      <p:ext uri="{BB962C8B-B14F-4D97-AF65-F5344CB8AC3E}">
        <p14:creationId xmlns:p14="http://schemas.microsoft.com/office/powerpoint/2010/main" val="25525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1143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ประวัติความเป็นมา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229600" cy="3771636"/>
          </a:xfrm>
        </p:spPr>
        <p:txBody>
          <a:bodyPr>
            <a:normAutofit/>
          </a:bodyPr>
          <a:lstStyle/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ถูกสร้างโดย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Taylor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Otwell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เริ่มต้น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version 1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ในวันที่ 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  9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มิถุนายน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2011</a:t>
            </a: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ปัจจุบันมีถึง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version 5.7.1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697" y="1028700"/>
            <a:ext cx="3153103" cy="2286000"/>
          </a:xfrm>
          <a:prstGeom prst="rect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01553" y="34025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Taylor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Otwell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จากงาน </a:t>
            </a:r>
            <a:r>
              <a:rPr lang="en-US" b="1" dirty="0" err="1" smtClean="0">
                <a:latin typeface="TH SarabunPSK" pitchFamily="34" charset="-34"/>
                <a:cs typeface="TH SarabunPSK" pitchFamily="34" charset="-34"/>
              </a:rPr>
              <a:t>Laracon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ปี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altLang="ja-JP" b="1" dirty="0" smtClean="0">
                <a:latin typeface="TH SarabunPSK" pitchFamily="34" charset="-34"/>
                <a:cs typeface="TH SarabunPSK" pitchFamily="34" charset="-34"/>
              </a:rPr>
              <a:t>2013</a:t>
            </a:r>
            <a:endParaRPr lang="en-US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781" y="5345668"/>
            <a:ext cx="8021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Check out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laravel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newest release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https://laravel.com/docs/5.7/releases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az-Cyrl-AZ" altLang="ja-JP" dirty="0" smtClean="0">
                <a:solidFill>
                  <a:schemeClr val="bg1">
                    <a:lumMod val="95000"/>
                  </a:schemeClr>
                </a:solidFill>
              </a:rPr>
              <a:t>ԅ( ˘</a:t>
            </a:r>
            <a:r>
              <a:rPr lang="el-GR" altLang="ja-JP" dirty="0" smtClean="0">
                <a:solidFill>
                  <a:schemeClr val="bg1">
                    <a:lumMod val="95000"/>
                  </a:schemeClr>
                </a:solidFill>
              </a:rPr>
              <a:t>ω˘</a:t>
            </a:r>
            <a:r>
              <a:rPr lang="az-Cyrl-AZ" altLang="ja-JP" dirty="0" smtClean="0">
                <a:solidFill>
                  <a:schemeClr val="bg1">
                    <a:lumMod val="95000"/>
                  </a:schemeClr>
                </a:solidFill>
              </a:rPr>
              <a:t>ԅ)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หัวข้อที่ครอบคลุมใน</a:t>
            </a:r>
            <a:r>
              <a:rPr lang="th-TH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คอร์ส</a:t>
            </a:r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นี้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229600" cy="3771636"/>
          </a:xfrm>
        </p:spPr>
        <p:txBody>
          <a:bodyPr>
            <a:normAutofit lnSpcReduction="10000"/>
          </a:bodyPr>
          <a:lstStyle/>
          <a:p>
            <a:pPr lvl="0"/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โครงสร้างพื้นฐานของการเขียนโปรแกรม สถาปัตยกรรม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MVC</a:t>
            </a:r>
          </a:p>
          <a:p>
            <a:pPr lvl="0"/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สอนการติดตั้งซอฟแวร์พื้นฐานสำหรับการพัฒนาเว็บไซต์ เช่น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Xampp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, Composer, Visual Studio Code</a:t>
            </a:r>
          </a:p>
          <a:p>
            <a:pPr lvl="0"/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การใช้งาน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Bootstrap </a:t>
            </a:r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พื้นฐาน เพื่อตกแต่งหน้าตาเว็บไซต์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การใช้งาน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Blade Template </a:t>
            </a:r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การใช้คำสั่ง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 Artisan </a:t>
            </a:r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พื้นฐานของ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การติดต่อ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 Database </a:t>
            </a:r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อย่างง่ายด้วย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Eloquent </a:t>
            </a:r>
            <a:r>
              <a:rPr lang="th-TH" b="1" dirty="0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781" y="5345668"/>
            <a:ext cx="946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* MVC ? See more explanation here https://www.youtube.com/watch?v=pCvZtjoRq1I </a:t>
            </a:r>
            <a:r>
              <a:rPr lang="el-GR" dirty="0" smtClean="0">
                <a:solidFill>
                  <a:schemeClr val="bg1">
                    <a:lumMod val="95000"/>
                  </a:schemeClr>
                </a:solidFill>
              </a:rPr>
              <a:t>((⊂(`ω´∩)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หัวข้อที่ครอบคลุมใน</a:t>
            </a:r>
            <a:r>
              <a:rPr lang="th-TH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คอร์ส</a:t>
            </a:r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นี้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9067800" cy="3886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th-TH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เขียนโปรแกรมพื้นฐานแบบ </a:t>
            </a: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CRUD (Create, Read, Update, Delete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)</a:t>
            </a:r>
            <a:endParaRPr lang="en-US" sz="3500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การทำ </a:t>
            </a: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Routing </a:t>
            </a:r>
            <a:r>
              <a:rPr lang="th-TH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</a:t>
            </a:r>
            <a:r>
              <a:rPr lang="th-TH" sz="3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แอปลิเค</a:t>
            </a:r>
            <a:r>
              <a:rPr lang="th-TH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ชัน ด้วยการออกแบบ </a:t>
            </a:r>
            <a:r>
              <a:rPr lang="en-US" sz="3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RESTful</a:t>
            </a: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Api</a:t>
            </a:r>
            <a:endParaRPr lang="en-US" sz="3500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</a:t>
            </a:r>
            <a:r>
              <a:rPr lang="th-TH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อัพโหลดไฟล์ และการเก็บไฟล์ลง 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Storage</a:t>
            </a:r>
          </a:p>
          <a:p>
            <a:r>
              <a:rPr lang="th-TH" sz="3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การทำระบบตรวจสอบ</a:t>
            </a: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สิทธิ์ และ</a:t>
            </a: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การจำกัดสิทธิ์การใช้งาน</a:t>
            </a: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marL="0" indent="0">
              <a:buNone/>
            </a:pP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  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Authentication &amp; Access Control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)</a:t>
            </a:r>
          </a:p>
          <a:p>
            <a:pPr lvl="0"/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การส่ง 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Email </a:t>
            </a: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ด้วย </a:t>
            </a:r>
            <a:r>
              <a:rPr lang="en-US" sz="3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Smtp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Gmail</a:t>
            </a:r>
          </a:p>
          <a:p>
            <a:pPr lvl="0"/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การ 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Deploy </a:t>
            </a:r>
            <a:r>
              <a:rPr lang="th-TH" sz="3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โปรเจ็ค</a:t>
            </a: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ขึ้น </a:t>
            </a:r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Hosting</a:t>
            </a:r>
            <a:r>
              <a:rPr lang="th-TH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จริง</a:t>
            </a:r>
            <a:endParaRPr lang="en-US" sz="3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endParaRPr lang="en-US" sz="3500" b="1" dirty="0" smtClean="0">
              <a:latin typeface="TH SarabunPSK" pitchFamily="34" charset="-34"/>
              <a:cs typeface="TH SarabunPSK" pitchFamily="34" charset="-34"/>
            </a:endParaRPr>
          </a:p>
          <a:p>
            <a:endParaRPr lang="en-US" sz="3500" b="1" dirty="0">
              <a:latin typeface="TH SarabunPSK" pitchFamily="34" charset="-34"/>
              <a:cs typeface="TH SarabunPSK" pitchFamily="34" charset="-34"/>
            </a:endParaRP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1781" y="5345668"/>
            <a:ext cx="946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* CRUD ? What is tha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 ?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https://www.codecademy.com/articles/what-is-crud </a:t>
            </a:r>
            <a:r>
              <a:rPr lang="en-US" altLang="ja-JP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ja-JP" altLang="en-US" dirty="0" smtClean="0">
                <a:solidFill>
                  <a:schemeClr val="bg1">
                    <a:lumMod val="95000"/>
                  </a:schemeClr>
                </a:solidFill>
              </a:rPr>
              <a:t>人ゝ</a:t>
            </a:r>
            <a:r>
              <a:rPr lang="el-GR" dirty="0" smtClean="0">
                <a:solidFill>
                  <a:schemeClr val="bg1">
                    <a:lumMod val="95000"/>
                  </a:schemeClr>
                </a:solidFill>
              </a:rPr>
              <a:t>ω・）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0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algn="l"/>
            <a:r>
              <a:rPr lang="th-TH" b="1" dirty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ติดตั้งซอฟแวร์พื้นฐานสำหรับการพัฒนาเว็บไซต์ 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229600" cy="3771636"/>
          </a:xfrm>
        </p:spPr>
        <p:txBody>
          <a:bodyPr>
            <a:noAutofit/>
          </a:bodyPr>
          <a:lstStyle/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ติดตั้งโปรแกรม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Xampp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เพื่อจำลอง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Server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Mysql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  <a:hlinkClick r:id="rId2"/>
              </a:rPr>
              <a:t>https://www.apachefriends.org/index.html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ติดตั้ง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Composer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ตัวจัดการ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Package Manager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PHP</a:t>
            </a:r>
            <a:endParaRPr lang="th-TH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marL="0" lvl="0" indent="0">
              <a:buNone/>
            </a:pP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  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  <a:hlinkClick r:id="rId3"/>
              </a:rPr>
              <a:t>https://getcomposer.org/download/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ติดตั้ง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Code Editor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หรือ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IDE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ตัวใดก็ได้อย่างน้อยหนึ่งตัว</a:t>
            </a:r>
            <a:endParaRPr lang="ja-JP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1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Visual Studio Code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  <a:hlinkClick r:id="rId4"/>
              </a:rPr>
              <a:t>https://code.visualstudio.com/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</a:p>
          <a:p>
            <a:pPr lvl="1"/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Sublime Text 3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  <a:hlinkClick r:id="rId5"/>
              </a:rPr>
              <a:t>https://www.sublimetext.com/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211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952500"/>
          </a:xfrm>
        </p:spPr>
        <p:txBody>
          <a:bodyPr/>
          <a:lstStyle/>
          <a:p>
            <a:pPr algn="l"/>
            <a:r>
              <a:rPr lang="th-TH" b="1" dirty="0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เริ่มการติดตั้ง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181100"/>
            <a:ext cx="8229600" cy="3771636"/>
          </a:xfrm>
        </p:spPr>
        <p:txBody>
          <a:bodyPr>
            <a:noAutofit/>
          </a:bodyPr>
          <a:lstStyle/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ไปที่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C:\xampp\htdocs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และลบไฟล์และ</a:t>
            </a:r>
            <a:r>
              <a:rPr lang="th-TH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ไฟลเดอร์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ข้องในออกให้หมด</a:t>
            </a:r>
          </a:p>
          <a:p>
            <a:pPr lvl="0"/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เปิดหน้าต่าง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Terminal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ขึ้นมา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(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กด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Shift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ค้าง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+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คลิกขวา และเลือกเมนู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Open Command wind)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  <a:p>
            <a:pPr lvl="0"/>
            <a:r>
              <a:rPr lang="th-TH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พิม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คำสั่งให้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Composer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ติดตั้ง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ในหน้าต่าง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Terminal</a:t>
            </a:r>
          </a:p>
          <a:p>
            <a:pPr lvl="0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composer create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-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project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--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prefer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-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dist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/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laravel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rPr>
              <a:t>myprojectname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781" y="5345668"/>
            <a:ext cx="8021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*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Wanna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do it another ways ? https://laravel.com/docs/5.7/releases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l-GR" altLang="ja-JP" dirty="0" smtClean="0">
                <a:solidFill>
                  <a:schemeClr val="bg1">
                    <a:lumMod val="95000"/>
                  </a:schemeClr>
                </a:solidFill>
              </a:rPr>
              <a:t>(* &gt;ω&lt;)=3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745</Words>
  <Application>Microsoft Office PowerPoint</Application>
  <PresentationFormat>On-screen Show (16:10)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Laravel คืออะไร ?</vt:lpstr>
      <vt:lpstr>ยอดการค้นหาจาก Google Trends</vt:lpstr>
      <vt:lpstr>Laravel ทำอะไรได้บ้าง</vt:lpstr>
      <vt:lpstr>PowerPoint Presentation</vt:lpstr>
      <vt:lpstr>หัวข้อที่ครอบคลุมในคอร์สนี้</vt:lpstr>
      <vt:lpstr>หัวข้อที่ครอบคลุมในคอร์สนี้</vt:lpstr>
      <vt:lpstr>ติดตั้งซอฟแวร์พื้นฐานสำหรับการพัฒนาเว็บไซต์ </vt:lpstr>
      <vt:lpstr>เริ่มการติดตั้ง Laravel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asuss</dc:creator>
  <cp:lastModifiedBy>asuss</cp:lastModifiedBy>
  <cp:revision>66</cp:revision>
  <dcterms:created xsi:type="dcterms:W3CDTF">2018-11-08T02:53:51Z</dcterms:created>
  <dcterms:modified xsi:type="dcterms:W3CDTF">2018-11-08T07:13:22Z</dcterms:modified>
</cp:coreProperties>
</file>