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2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593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DEF8-389D-4127-8877-6524495AE6D9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6AC1FB-BDA0-4600-A6BF-17044E569346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2C7309-149B-4E72-9C77-ED62030C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2287088"/>
            <a:ext cx="10324730" cy="1141912"/>
          </a:xfrm>
        </p:spPr>
        <p:txBody>
          <a:bodyPr>
            <a:noAutofit/>
          </a:bodyPr>
          <a:lstStyle/>
          <a:p>
            <a:pPr algn="ctr"/>
            <a:r>
              <a:rPr lang="th-TH" sz="4800" dirty="0"/>
              <a:t>การวางแผนด้านความปลอดภัยให้กับระบบ และการกำหนดข้อมูลจำเพาะให้กับอุปกรณ์ฮาร์ดแวร์ </a:t>
            </a:r>
            <a:r>
              <a:rPr lang="en-US" sz="4000" dirty="0"/>
              <a:t>&amp;</a:t>
            </a:r>
            <a:r>
              <a:rPr lang="en-US" sz="4800" dirty="0"/>
              <a:t> </a:t>
            </a:r>
            <a:r>
              <a:rPr lang="th-TH" sz="4800" dirty="0"/>
              <a:t>ซอฟต์แวร์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0A6E0FB-A77C-41B8-89AC-9A863A9FB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h-TH" dirty="0"/>
              <a:t>วิชาการวิเคราะห์ และออกแบบระบบ</a:t>
            </a:r>
          </a:p>
        </p:txBody>
      </p:sp>
    </p:spTree>
    <p:extLst>
      <p:ext uri="{BB962C8B-B14F-4D97-AF65-F5344CB8AC3E}">
        <p14:creationId xmlns:p14="http://schemas.microsoft.com/office/powerpoint/2010/main" val="44588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/>
              <a:t>สำหรับแนวทางการป้องกันโปรแกรมประสงค์ร้าย คือ</a:t>
            </a:r>
          </a:p>
          <a:p>
            <a:pPr marL="457200" indent="-457200">
              <a:buAutoNum type="arabicPeriod"/>
            </a:pPr>
            <a:r>
              <a:rPr lang="th-TH" sz="2400" dirty="0"/>
              <a:t>ติดตั้งโปรแกรมป้องกันไวรัส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th-TH" sz="2400" dirty="0" err="1"/>
              <a:t>หมั่</a:t>
            </a:r>
            <a:r>
              <a:rPr lang="th-TH" sz="2400" dirty="0"/>
              <a:t>นอ</a:t>
            </a:r>
            <a:r>
              <a:rPr lang="th-TH" sz="2400" dirty="0" err="1"/>
              <a:t>ัป</a:t>
            </a:r>
            <a:r>
              <a:rPr lang="th-TH" sz="2400" dirty="0"/>
              <a:t>เดตโปรแกรมป้องกันไวรัสอย่างสม่ำเสมอ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th-TH" sz="2400" dirty="0"/>
              <a:t>ก่อนจะสื่อสารกับอุปกรณ์ภายนอกต้องได้รับการสแกนไวรัสก่อน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th-TH" sz="2400" dirty="0"/>
              <a:t>ควรสแกนไวรัสในเครื่องอย่างสม่ำเสมอ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th-TH" sz="2400" dirty="0"/>
              <a:t>หมั่นสำรองข้อมูลสำคัญ ๆ</a:t>
            </a:r>
          </a:p>
          <a:p>
            <a:pPr marL="457200" indent="-457200">
              <a:buAutoNum type="arabicPeriod"/>
            </a:pPr>
            <a:endParaRPr lang="th-TH" sz="2400" dirty="0"/>
          </a:p>
          <a:p>
            <a:pPr marL="514350" indent="-514350">
              <a:buAutoNum type="arabicPeriod"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4328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การกำหนดข้อมูลจำเพาะให้กับอุปกรณ์ฮาร์ดแวร์และซอฟต์แวร์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/>
              <a:t>	ระยะการออกแบบ เป็นช่วงเวลาเริ่มต้นของการคัดเลือกและจัดหาอุปกรณ์ฮาร์ดแวร์และซอฟต์แวร์ที่จำเป็นต่อระบบใหม่</a:t>
            </a:r>
          </a:p>
          <a:p>
            <a:pPr marL="0" indent="0">
              <a:buNone/>
            </a:pPr>
            <a:r>
              <a:rPr lang="th-TH" sz="2400" dirty="0"/>
              <a:t>	ในการกำหนดข้อมูลจำเพาะหรือกำหนดสเปกให้กับอุปกรณ์ฮาร์ดแวร์และซอฟต์แวร์จำเป็นต้องระบุในเอกสารอย่างละเอียด เพื่อการใชงานที่มีประสิทธิภาพ ดังนี้</a:t>
            </a:r>
          </a:p>
          <a:p>
            <a:pPr marL="514350" indent="-514350">
              <a:buAutoNum type="arabicPeriod"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43063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DA979D8-E6D2-44C9-BED7-6982D1EC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การกำหนดข้อมูลจำเพาะให้กับอุปกรณ์ฮาร์ดแวร์และซอฟต์แวร์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6FE2104-6540-4222-90FE-6DD20A54C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/>
          <a:stretch/>
        </p:blipFill>
        <p:spPr>
          <a:xfrm>
            <a:off x="2807925" y="2050741"/>
            <a:ext cx="6398220" cy="3261901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16405C8-0D8F-41A2-8D08-F1853D35E4DF}"/>
              </a:ext>
            </a:extLst>
          </p:cNvPr>
          <p:cNvSpPr txBox="1"/>
          <p:nvPr/>
        </p:nvSpPr>
        <p:spPr>
          <a:xfrm>
            <a:off x="3841338" y="5376463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ตัวอย่างการกำหนดข้อมูลจำเพาะของฮาร์ดแวร์และซอฟต์แวร์</a:t>
            </a:r>
          </a:p>
        </p:txBody>
      </p:sp>
    </p:spTree>
    <p:extLst>
      <p:ext uri="{BB962C8B-B14F-4D97-AF65-F5344CB8AC3E}">
        <p14:creationId xmlns:p14="http://schemas.microsoft.com/office/powerpoint/2010/main" val="23772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B0D5785-F875-48A4-BFD1-D2AB8BA22644}"/>
              </a:ext>
            </a:extLst>
          </p:cNvPr>
          <p:cNvSpPr txBox="1"/>
          <p:nvPr/>
        </p:nvSpPr>
        <p:spPr>
          <a:xfrm>
            <a:off x="2485748" y="958789"/>
            <a:ext cx="68178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3800" b="1" dirty="0"/>
              <a:t>ขอบคุณครับ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2C77731F-F5C0-4BFD-ABE1-1B698F2340D6}"/>
              </a:ext>
            </a:extLst>
          </p:cNvPr>
          <p:cNvSpPr txBox="1"/>
          <p:nvPr/>
        </p:nvSpPr>
        <p:spPr>
          <a:xfrm>
            <a:off x="4366871" y="3429000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dirty="0"/>
              <a:t>นายณัฐภัทร คำมูล</a:t>
            </a:r>
          </a:p>
          <a:p>
            <a:pPr algn="ctr"/>
            <a:r>
              <a:rPr lang="th-TH" sz="3600" dirty="0"/>
              <a:t>รหัสนิสิต 6008111006</a:t>
            </a:r>
          </a:p>
        </p:txBody>
      </p:sp>
    </p:spTree>
    <p:extLst>
      <p:ext uri="{BB962C8B-B14F-4D97-AF65-F5344CB8AC3E}">
        <p14:creationId xmlns:p14="http://schemas.microsoft.com/office/powerpoint/2010/main" val="33278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7DAF2F-71C5-4E20-BC9C-26E80B2D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8234A1-18D7-4D01-B68B-2B912A5F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/>
              <a:t>	การวางแผนด้านความปลอดภัย คืองานชิ้นสุดท้ายของการพัฒนาระบบ เพื่อให้ระบบมีความปลอดภัยทั้ง อุปกรณ์และข้อมูล ซึ่งในขั้นตอนนี้จะได้มาจากความต้องการของระบบ จะไม่ใช่ฟังก์ชันการทำงานนั้นเอง</a:t>
            </a:r>
          </a:p>
          <a:p>
            <a:pPr marL="0" indent="0">
              <a:buNone/>
            </a:pPr>
            <a:r>
              <a:rPr lang="th-TH" sz="2600" dirty="0"/>
              <a:t>มาตรการพื้นฐานด้านการวางแผนความปลอดภัยของระบบ จะมีอยู่หลายวิธิด้วยกัน เช่น</a:t>
            </a:r>
          </a:p>
          <a:p>
            <a:pPr marL="0" indent="0">
              <a:buNone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31902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5E54C2-97A9-4558-8C93-8CAC94C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7B192B-D5FD-4477-B7DF-4B0B68AC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ความปลอดภัยบนสภาพแวดล้อมภายนอก (</a:t>
            </a:r>
            <a:r>
              <a:rPr lang="en-US" dirty="0"/>
              <a:t>External Security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เป็นสิ่งที่เรามองเห็นมันด้วยตา ดังนั้นมาตรการความปลอดภัยชนิดนี้จะเกี่ยวกับสภาพแวดล้อม และภาพรวมของอุปกรณ์ เช่น กรณีศูนย์บริการคอมพิวเตอร์ เมื่อถึงเวลาปิดบริการแล้ว ความปิดประตูใส่กลอนเสมอ เพื่อป้องกันการเข้ามาลักขโมย นั้นเอง</a:t>
            </a:r>
          </a:p>
        </p:txBody>
      </p:sp>
    </p:spTree>
    <p:extLst>
      <p:ext uri="{BB962C8B-B14F-4D97-AF65-F5344CB8AC3E}">
        <p14:creationId xmlns:p14="http://schemas.microsoft.com/office/powerpoint/2010/main" val="173820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ความปลอดภัยด้านการปฏิบัติงาน (</a:t>
            </a:r>
            <a:r>
              <a:rPr lang="en-US" dirty="0"/>
              <a:t>Operational Security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 ความปลอดภัยด้านการปฏิบัติงาน บนเครือข่ายคอมพิวเตอร์ จะเกี่ยวข้องกับการสร้างข้อจำกัดในการเข้าถึงระบบ เช่น ในองค์กรใหญ่ ๆ ที่มีพนักงานจำนวนมาก ควรมีการกำหนดสิทธิ์ในการใช้งานของพนักงานแต่ละระดับ นั้นเอง</a:t>
            </a:r>
          </a:p>
        </p:txBody>
      </p:sp>
    </p:spTree>
    <p:extLst>
      <p:ext uri="{BB962C8B-B14F-4D97-AF65-F5344CB8AC3E}">
        <p14:creationId xmlns:p14="http://schemas.microsoft.com/office/powerpoint/2010/main" val="53763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การตรวจตราเฝ้าระวัง (</a:t>
            </a:r>
            <a:r>
              <a:rPr lang="en-US" dirty="0"/>
              <a:t>Surveillance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 บริหารเครือข่ายต้องคำนึงถึงมาตรการเฝ้าระวังไว้ด้วย เช่น การติดกล้องวงจรปิดตามจุดสำคัญต่าง ๆ เพื่อให้เจ้าหน้าที่สามารถตรวจตราเฝ้าระวังผ่านกล้องวงจรปิดได้ นั้นเอง</a:t>
            </a:r>
          </a:p>
        </p:txBody>
      </p:sp>
    </p:spTree>
    <p:extLst>
      <p:ext uri="{BB962C8B-B14F-4D97-AF65-F5344CB8AC3E}">
        <p14:creationId xmlns:p14="http://schemas.microsoft.com/office/powerpoint/2010/main" val="424352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การใช้รหัสผ่านและระบบแสดงตัวตน  (</a:t>
            </a:r>
            <a:r>
              <a:rPr lang="en-US" dirty="0"/>
              <a:t>Password and ID System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 รหัสผ่านทุก ๆ องค์กรมีการใช้รหัสผ่านในการเข้าสู่ระบบซึ่งเป็นความลับ แต่ถ้าถูกล่วงรู้โดยผู้อื่นก็จะไม่เป็นความลับ โดยภายหลังองค์กรต่าง ๆ ได้เพิ่มความปลอดภัยในระดับที่สูงขึ้น โดยใช้ระบบแสดงตัวตน โดยใช้ลักษะทางกายภาพของตัวบุคคล เช่น อ่านลายนิ้วมือ หรืออ่านเลนส์ม่านตา นั้นเอง</a:t>
            </a:r>
          </a:p>
        </p:txBody>
      </p:sp>
    </p:spTree>
    <p:extLst>
      <p:ext uri="{BB962C8B-B14F-4D97-AF65-F5344CB8AC3E}">
        <p14:creationId xmlns:p14="http://schemas.microsoft.com/office/powerpoint/2010/main" val="28880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การตรวจสอบ (</a:t>
            </a:r>
            <a:r>
              <a:rPr lang="en-US" dirty="0"/>
              <a:t>Auditing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 เป็นการตรวจสอบระบบคอมพิวเตอร์ โดยใช้โปรแกรมที่สมารถบันทึกทุกทรานแซกชันที่เข้ามายังระบบ และจัดเก็บไว้ในรูปแบบของไฟล์ หรือที่เรียกว่า </a:t>
            </a:r>
            <a:r>
              <a:rPr lang="en-US" dirty="0"/>
              <a:t>Log File</a:t>
            </a:r>
            <a:r>
              <a:rPr lang="th-TH" dirty="0"/>
              <a:t> </a:t>
            </a:r>
            <a:r>
              <a:rPr lang="th-TH" sz="2800" dirty="0"/>
              <a:t>ซึ่งจะประกอบได้ด้วย วันที่ เวลา รูปแบบการใช้งาน และเจ้าของทรานแซกช</a:t>
            </a:r>
            <a:r>
              <a:rPr lang="th-TH" sz="2800" dirty="0" err="1"/>
              <a:t>ัน</a:t>
            </a:r>
            <a:r>
              <a:rPr lang="th-TH" sz="2800" dirty="0"/>
              <a:t>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13205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การกำหนดสิทธิ์ในการเข้าถึง (</a:t>
            </a:r>
            <a:r>
              <a:rPr lang="en-US" dirty="0"/>
              <a:t>Access</a:t>
            </a:r>
            <a:r>
              <a:rPr lang="th-TH" dirty="0"/>
              <a:t> </a:t>
            </a:r>
            <a:r>
              <a:rPr lang="en-US" dirty="0"/>
              <a:t>Rights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ในการกำหนดสิทธิ์ในการใช้งานของอุปกรณ์บางชิ้นให้กับผู้ใช้ในบางกลุ่มเท่านั้น เนื่องจากการเข้าถึงระบบอาจมีการเข้าใช้ทรัพยากร เช่น การเก็บข้อมูล เข้าถึงแฟ้มข้อมูล เครื่องพิมพ์ และอุปกรณ์ต่อพ่วงอื่น ๆ ซึ่งในการกำหนดสิทธิ์จะพิจารณาจาก 2 ปัจจัยด้วยกัน คือ ใคร (</a:t>
            </a:r>
            <a:r>
              <a:rPr lang="en-US" dirty="0"/>
              <a:t>Who</a:t>
            </a:r>
            <a:r>
              <a:rPr lang="th-TH" sz="2800" dirty="0"/>
              <a:t>) และอย่างไร (</a:t>
            </a:r>
            <a:r>
              <a:rPr lang="en-US" dirty="0"/>
              <a:t>How</a:t>
            </a:r>
            <a:r>
              <a:rPr lang="th-TH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933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60670F-3598-4027-AEC5-6F16E48A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การวางแผนด้านความปลอดภัยให้กับระบบ 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AC21F-85B4-43BD-AD09-446CFA4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การป้องกันโปรแกรมประสงค์ร้าย (</a:t>
            </a:r>
            <a:r>
              <a:rPr lang="en-US" dirty="0"/>
              <a:t>Malicious Code</a:t>
            </a:r>
            <a:r>
              <a:rPr lang="th-TH" sz="2800" dirty="0"/>
              <a:t>)</a:t>
            </a:r>
          </a:p>
          <a:p>
            <a:pPr marL="0" indent="0">
              <a:buNone/>
            </a:pPr>
            <a:r>
              <a:rPr lang="th-TH" sz="2800" dirty="0"/>
              <a:t>	เป็นโค้ดโปรแกรมอันตรายที่มุ่งประสงค์ร้ายต่อระบบคอมพิวเตอร์ หรือที่มีชื่อเรียนว่า </a:t>
            </a:r>
            <a:r>
              <a:rPr lang="th-TH" sz="2800" dirty="0" err="1"/>
              <a:t>มัลแวร์</a:t>
            </a:r>
            <a:r>
              <a:rPr lang="th-TH" sz="2800" dirty="0"/>
              <a:t> (</a:t>
            </a:r>
            <a:r>
              <a:rPr lang="en-US" dirty="0"/>
              <a:t>Malware</a:t>
            </a:r>
            <a:r>
              <a:rPr lang="th-TH" sz="2800" dirty="0"/>
              <a:t>) ซึ่งจะประกอบด้วย ภัยคุกคามหลากหลายรูปแบบด้วยกัน ซึ่งได้แก่ ไวรัส เวิร์ม ม้าโทรจัน และบอท</a:t>
            </a:r>
          </a:p>
        </p:txBody>
      </p:sp>
    </p:spTree>
    <p:extLst>
      <p:ext uri="{BB962C8B-B14F-4D97-AF65-F5344CB8AC3E}">
        <p14:creationId xmlns:p14="http://schemas.microsoft.com/office/powerpoint/2010/main" val="249502392"/>
      </p:ext>
    </p:extLst>
  </p:cSld>
  <p:clrMapOvr>
    <a:masterClrMapping/>
  </p:clrMapOvr>
</p:sld>
</file>

<file path=ppt/theme/theme1.xml><?xml version="1.0" encoding="utf-8"?>
<a:theme xmlns:a="http://schemas.openxmlformats.org/drawingml/2006/main" name="แกลเลอรี">
  <a:themeElements>
    <a:clrScheme name="แกลเลอรี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แกลเลอรี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แกลเลอรี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Words>675</Words>
  <Application>Microsoft Office PowerPoint</Application>
  <PresentationFormat>แบบจอกว้าง</PresentationFormat>
  <Paragraphs>41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แกลเลอรี</vt:lpstr>
      <vt:lpstr>การวางแผนด้านความปลอดภัยให้กับระบบ และการกำหนดข้อมูลจำเพาะให้กับอุปกรณ์ฮาร์ดแวร์ &amp; ซอฟต์แวร์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การวางแผนด้านความปลอดภัยให้กับระบบ </vt:lpstr>
      <vt:lpstr>การกำหนดข้อมูลจำเพาะให้กับอุปกรณ์ฮาร์ดแวร์และซอฟต์แวร์</vt:lpstr>
      <vt:lpstr>การกำหนดข้อมูลจำเพาะให้กับอุปกรณ์ฮาร์ดแวร์และซอฟต์แวร์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การวางแผนด้านความปลอดภัยให้กับระบบ และการกำหนดข้อมูลจำเพาะให้กับอุปกรณ์ฮาร์ดแวร์ &amp; ซอฟต์แวร์</dc:title>
  <dc:creator>nattapat kummoon</dc:creator>
  <cp:lastModifiedBy>nattapat kummoon</cp:lastModifiedBy>
  <cp:revision>11</cp:revision>
  <dcterms:created xsi:type="dcterms:W3CDTF">2020-03-24T04:29:54Z</dcterms:created>
  <dcterms:modified xsi:type="dcterms:W3CDTF">2020-03-24T06:44:16Z</dcterms:modified>
</cp:coreProperties>
</file>