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003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6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95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1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4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86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3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166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76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85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8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C77D-6FF5-4656-A808-51AB9854AA7C}" type="datetimeFigureOut">
              <a:rPr lang="th-TH" smtClean="0"/>
              <a:t>29/12/61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8E27-A32C-440D-987A-DAF1C54800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15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5fVJduJd0k&amp;t=845s" TargetMode="External"/><Relationship Id="rId13" Type="http://schemas.openxmlformats.org/officeDocument/2006/relationships/hyperlink" Target="https://www.youtube.com/watch?v=A5fVJduJd0k&amp;t=2163s" TargetMode="External"/><Relationship Id="rId18" Type="http://schemas.openxmlformats.org/officeDocument/2006/relationships/hyperlink" Target="https://www.youtube.com/watch?v=A5fVJduJd0k&amp;t=3456s" TargetMode="External"/><Relationship Id="rId26" Type="http://schemas.openxmlformats.org/officeDocument/2006/relationships/hyperlink" Target="https://th.wikipedia.org/wiki/%E0%B8%84%E0%B8%B5%E0%B8%A2%E0%B9%8C%E0%B8%9A%E0%B8%AD%E0%B8%A3%E0%B9%8C%E0%B8%94" TargetMode="External"/><Relationship Id="rId3" Type="http://schemas.openxmlformats.org/officeDocument/2006/relationships/image" Target="../media/image5.jpeg"/><Relationship Id="rId21" Type="http://schemas.openxmlformats.org/officeDocument/2006/relationships/hyperlink" Target="https://th.wikipedia.org/wiki/%E0%B8%A3%E0%B9%89%E0%B8%AD%E0%B8%87%E0%B8%99%E0%B8%B3" TargetMode="External"/><Relationship Id="rId7" Type="http://schemas.openxmlformats.org/officeDocument/2006/relationships/hyperlink" Target="https://www.youtube.com/watch?v=A5fVJduJd0k&amp;t=592s" TargetMode="External"/><Relationship Id="rId12" Type="http://schemas.openxmlformats.org/officeDocument/2006/relationships/hyperlink" Target="https://www.youtube.com/watch?v=A5fVJduJd0k&amp;t=1973s" TargetMode="External"/><Relationship Id="rId17" Type="http://schemas.openxmlformats.org/officeDocument/2006/relationships/hyperlink" Target="https://www.youtube.com/watch?v=A5fVJduJd0k&amp;t=3197s" TargetMode="External"/><Relationship Id="rId25" Type="http://schemas.openxmlformats.org/officeDocument/2006/relationships/hyperlink" Target="https://th.wikipedia.org/wiki/%E0%B8%81%E0%B8%A5%E0%B8%AD%E0%B8%87%E0%B8%8A%E0%B8%B8%E0%B8%94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www.youtube.com/watch?v=A5fVJduJd0k&amp;t=2906s" TargetMode="External"/><Relationship Id="rId20" Type="http://schemas.openxmlformats.org/officeDocument/2006/relationships/hyperlink" Target="https://th.wikipedia.org/wiki/%E0%B8%AD%E0%B8%B2%E0%B8%97%E0%B8%B4%E0%B8%A7%E0%B8%A3%E0%B8%B2%E0%B8%AB%E0%B9%8C_%E0%B8%84%E0%B8%87%E0%B8%A1%E0%B8%B2%E0%B8%A5%E0%B8%B1%E0%B8%A2" TargetMode="External"/><Relationship Id="rId29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5fVJduJd0k&amp;t=288s" TargetMode="External"/><Relationship Id="rId11" Type="http://schemas.openxmlformats.org/officeDocument/2006/relationships/hyperlink" Target="https://www.youtube.com/watch?v=A5fVJduJd0k&amp;t=1685s" TargetMode="External"/><Relationship Id="rId24" Type="http://schemas.openxmlformats.org/officeDocument/2006/relationships/hyperlink" Target="https://th.wikipedia.org/wiki/%E0%B8%81%E0%B8%B5%E0%B8%95%E0%B8%B2%E0%B8%A3%E0%B9%8C" TargetMode="External"/><Relationship Id="rId32" Type="http://schemas.openxmlformats.org/officeDocument/2006/relationships/image" Target="../media/image12.PNG"/><Relationship Id="rId5" Type="http://schemas.openxmlformats.org/officeDocument/2006/relationships/hyperlink" Target="https://www.youtube.com/watch?v=A5fVJduJd0k&amp;t=0s" TargetMode="External"/><Relationship Id="rId15" Type="http://schemas.openxmlformats.org/officeDocument/2006/relationships/hyperlink" Target="https://www.youtube.com/watch?v=A5fVJduJd0k&amp;t=2695s" TargetMode="External"/><Relationship Id="rId23" Type="http://schemas.openxmlformats.org/officeDocument/2006/relationships/hyperlink" Target="https://th.wikipedia.org/wiki/%E0%B8%81%E0%B8%B5%E0%B8%95%E0%B8%B2%E0%B8%A3%E0%B9%8C%E0%B9%80%E0%B8%9A%E0%B8%AA" TargetMode="External"/><Relationship Id="rId28" Type="http://schemas.openxmlformats.org/officeDocument/2006/relationships/image" Target="../media/image8.jpeg"/><Relationship Id="rId10" Type="http://schemas.openxmlformats.org/officeDocument/2006/relationships/hyperlink" Target="https://www.youtube.com/watch?v=A5fVJduJd0k&amp;t=1321s" TargetMode="External"/><Relationship Id="rId19" Type="http://schemas.openxmlformats.org/officeDocument/2006/relationships/hyperlink" Target="https://www.youtube.com/watch?v=A5fVJduJd0k&amp;t=3687s" TargetMode="External"/><Relationship Id="rId31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watch?v=A5fVJduJd0k&amp;t=1083s" TargetMode="External"/><Relationship Id="rId14" Type="http://schemas.openxmlformats.org/officeDocument/2006/relationships/hyperlink" Target="https://www.youtube.com/watch?v=A5fVJduJd0k&amp;t=2404s" TargetMode="External"/><Relationship Id="rId22" Type="http://schemas.openxmlformats.org/officeDocument/2006/relationships/hyperlink" Target="https://th.wikipedia.org/wiki/%E0%B8%98%E0%B8%99%E0%B8%94%E0%B8%A5_%E0%B8%8A%E0%B9%89%E0%B8%B2%E0%B8%87%E0%B9%80%E0%B8%AA%E0%B8%A7%E0%B8%81" TargetMode="External"/><Relationship Id="rId27" Type="http://schemas.openxmlformats.org/officeDocument/2006/relationships/image" Target="../media/image7.jpeg"/><Relationship Id="rId30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ตัวเชื่อมต่อตรง 4"/>
          <p:cNvCxnSpPr/>
          <p:nvPr/>
        </p:nvCxnSpPr>
        <p:spPr>
          <a:xfrm flipV="1">
            <a:off x="0" y="1104823"/>
            <a:ext cx="12258136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กล่องข้อความ 6"/>
          <p:cNvSpPr txBox="1"/>
          <p:nvPr/>
        </p:nvSpPr>
        <p:spPr>
          <a:xfrm>
            <a:off x="5216878" y="318049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Non</a:t>
            </a:r>
            <a:endParaRPr lang="th-TH" dirty="0"/>
          </a:p>
        </p:txBody>
      </p:sp>
      <p:cxnSp>
        <p:nvCxnSpPr>
          <p:cNvPr id="9" name="ตัวเชื่อมต่อตรง 8"/>
          <p:cNvCxnSpPr/>
          <p:nvPr/>
        </p:nvCxnSpPr>
        <p:spPr>
          <a:xfrm>
            <a:off x="0" y="3632844"/>
            <a:ext cx="12192000" cy="4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วงรี 10"/>
          <p:cNvSpPr/>
          <p:nvPr/>
        </p:nvSpPr>
        <p:spPr>
          <a:xfrm>
            <a:off x="1207696" y="3829737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วงรี 11"/>
          <p:cNvSpPr/>
          <p:nvPr/>
        </p:nvSpPr>
        <p:spPr>
          <a:xfrm>
            <a:off x="5458329" y="3881496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วงรี 12"/>
          <p:cNvSpPr/>
          <p:nvPr/>
        </p:nvSpPr>
        <p:spPr>
          <a:xfrm>
            <a:off x="9708962" y="3844114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3"/>
          <p:cNvSpPr/>
          <p:nvPr/>
        </p:nvSpPr>
        <p:spPr>
          <a:xfrm>
            <a:off x="1207696" y="4904174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วงรี 14"/>
          <p:cNvSpPr/>
          <p:nvPr/>
        </p:nvSpPr>
        <p:spPr>
          <a:xfrm>
            <a:off x="5458329" y="4904174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วงรี 16"/>
          <p:cNvSpPr/>
          <p:nvPr/>
        </p:nvSpPr>
        <p:spPr>
          <a:xfrm>
            <a:off x="9708960" y="4886919"/>
            <a:ext cx="940279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390736" y="4529038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project</a:t>
            </a:r>
            <a:endParaRPr lang="th-TH" sz="105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5645681" y="4571731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My life</a:t>
            </a:r>
            <a:endParaRPr lang="th-TH" sz="1050" dirty="0"/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9723859" y="454407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movicdulble9</a:t>
            </a:r>
            <a:endParaRPr lang="th-TH" sz="1050" dirty="0"/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1285601" y="5647421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musicdulble9</a:t>
            </a:r>
            <a:endParaRPr lang="th-TH" sz="1050" dirty="0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5645682" y="564879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Github.io</a:t>
            </a:r>
            <a:endParaRPr lang="th-TH" sz="1050" dirty="0"/>
          </a:p>
        </p:txBody>
      </p:sp>
      <p:sp>
        <p:nvSpPr>
          <p:cNvPr id="24" name="กล่องข้อความ 23"/>
          <p:cNvSpPr txBox="1"/>
          <p:nvPr/>
        </p:nvSpPr>
        <p:spPr>
          <a:xfrm>
            <a:off x="9900514" y="5632907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TEAM</a:t>
            </a:r>
            <a:endParaRPr lang="th-TH" sz="1050" dirty="0"/>
          </a:p>
        </p:txBody>
      </p:sp>
      <p:cxnSp>
        <p:nvCxnSpPr>
          <p:cNvPr id="26" name="ตัวเชื่อมต่อตรง 25"/>
          <p:cNvCxnSpPr/>
          <p:nvPr/>
        </p:nvCxnSpPr>
        <p:spPr>
          <a:xfrm>
            <a:off x="0" y="59803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สี่เหลี่ยมผืนผ้า 26"/>
          <p:cNvSpPr/>
          <p:nvPr/>
        </p:nvSpPr>
        <p:spPr>
          <a:xfrm>
            <a:off x="11335657" y="6038176"/>
            <a:ext cx="711200" cy="72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9" name="ตัวเชื่อมต่อตรง 28"/>
          <p:cNvCxnSpPr/>
          <p:nvPr/>
        </p:nvCxnSpPr>
        <p:spPr>
          <a:xfrm flipV="1">
            <a:off x="9900514" y="6218393"/>
            <a:ext cx="1173886" cy="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 flipV="1">
            <a:off x="9579429" y="6456433"/>
            <a:ext cx="1494971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33"/>
          <p:cNvCxnSpPr/>
          <p:nvPr/>
        </p:nvCxnSpPr>
        <p:spPr>
          <a:xfrm>
            <a:off x="9202057" y="6643597"/>
            <a:ext cx="1872343" cy="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ตัวเชื่อมต่อตรง 4"/>
          <p:cNvCxnSpPr/>
          <p:nvPr/>
        </p:nvCxnSpPr>
        <p:spPr>
          <a:xfrm>
            <a:off x="0" y="1095555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/>
          <p:cNvSpPr txBox="1"/>
          <p:nvPr/>
        </p:nvSpPr>
        <p:spPr>
          <a:xfrm>
            <a:off x="5313872" y="276045"/>
            <a:ext cx="121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086928" y="2191109"/>
            <a:ext cx="3950898" cy="229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 flipV="1">
            <a:off x="1250830" y="4796287"/>
            <a:ext cx="376111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 flipV="1">
            <a:off x="828136" y="4957314"/>
            <a:ext cx="4183811" cy="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/>
          <p:cNvCxnSpPr/>
          <p:nvPr/>
        </p:nvCxnSpPr>
        <p:spPr>
          <a:xfrm flipV="1">
            <a:off x="828136" y="5115465"/>
            <a:ext cx="4183810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 flipV="1">
            <a:off x="6889630" y="4793412"/>
            <a:ext cx="376111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 flipV="1">
            <a:off x="6466936" y="4954439"/>
            <a:ext cx="4183811" cy="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 flipV="1">
            <a:off x="6466936" y="5112590"/>
            <a:ext cx="4183810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สี่เหลี่ยมผืนผ้า 18"/>
          <p:cNvSpPr/>
          <p:nvPr/>
        </p:nvSpPr>
        <p:spPr>
          <a:xfrm>
            <a:off x="6699848" y="2191109"/>
            <a:ext cx="3950898" cy="229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ตัวเชื่อมต่อตรง 19"/>
          <p:cNvCxnSpPr/>
          <p:nvPr/>
        </p:nvCxnSpPr>
        <p:spPr>
          <a:xfrm>
            <a:off x="0" y="59803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11335657" y="6038176"/>
            <a:ext cx="711200" cy="72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ตรง 21"/>
          <p:cNvCxnSpPr/>
          <p:nvPr/>
        </p:nvCxnSpPr>
        <p:spPr>
          <a:xfrm flipV="1">
            <a:off x="9900514" y="6218393"/>
            <a:ext cx="1173886" cy="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 flipV="1">
            <a:off x="9579429" y="6456433"/>
            <a:ext cx="1494971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9202057" y="6643597"/>
            <a:ext cx="1872343" cy="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>
            <a:off x="0" y="840262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กล่องข้อความ 30"/>
          <p:cNvSpPr txBox="1"/>
          <p:nvPr/>
        </p:nvSpPr>
        <p:spPr>
          <a:xfrm>
            <a:off x="11620740" y="888520"/>
            <a:ext cx="57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16995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ตัวเชื่อมต่อตรง 3"/>
          <p:cNvCxnSpPr/>
          <p:nvPr/>
        </p:nvCxnSpPr>
        <p:spPr>
          <a:xfrm>
            <a:off x="0" y="1095555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กล่องข้อความ 4"/>
          <p:cNvSpPr txBox="1"/>
          <p:nvPr/>
        </p:nvSpPr>
        <p:spPr>
          <a:xfrm>
            <a:off x="5313872" y="276045"/>
            <a:ext cx="124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Life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4506" y="1595887"/>
            <a:ext cx="12192000" cy="4123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ตัวเชื่อมต่อตรง 9"/>
          <p:cNvCxnSpPr>
            <a:stCxn id="6" idx="1"/>
            <a:endCxn id="6" idx="3"/>
          </p:cNvCxnSpPr>
          <p:nvPr/>
        </p:nvCxnSpPr>
        <p:spPr>
          <a:xfrm>
            <a:off x="-34506" y="36576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120770" y="1725283"/>
            <a:ext cx="163039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1871932" y="2147977"/>
            <a:ext cx="3183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 flipV="1">
            <a:off x="1871932" y="2510287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 flipV="1">
            <a:off x="1871931" y="2904227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ตรง 18"/>
          <p:cNvCxnSpPr/>
          <p:nvPr/>
        </p:nvCxnSpPr>
        <p:spPr>
          <a:xfrm flipV="1">
            <a:off x="1871930" y="3276601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10437961" y="3761118"/>
            <a:ext cx="163039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ตรง 21"/>
          <p:cNvCxnSpPr/>
          <p:nvPr/>
        </p:nvCxnSpPr>
        <p:spPr>
          <a:xfrm>
            <a:off x="6061494" y="4116239"/>
            <a:ext cx="3183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 flipV="1">
            <a:off x="5624421" y="4469922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 flipV="1">
            <a:off x="5624420" y="4863862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4"/>
          <p:cNvCxnSpPr/>
          <p:nvPr/>
        </p:nvCxnSpPr>
        <p:spPr>
          <a:xfrm flipV="1">
            <a:off x="5624419" y="5236236"/>
            <a:ext cx="3631721" cy="1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/>
          <p:cNvCxnSpPr/>
          <p:nvPr/>
        </p:nvCxnSpPr>
        <p:spPr>
          <a:xfrm>
            <a:off x="0" y="59803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สี่เหลี่ยมผืนผ้า 26"/>
          <p:cNvSpPr/>
          <p:nvPr/>
        </p:nvSpPr>
        <p:spPr>
          <a:xfrm>
            <a:off x="11335657" y="6038176"/>
            <a:ext cx="711200" cy="72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ตัวเชื่อมต่อตรง 27"/>
          <p:cNvCxnSpPr/>
          <p:nvPr/>
        </p:nvCxnSpPr>
        <p:spPr>
          <a:xfrm flipV="1">
            <a:off x="9900514" y="6218393"/>
            <a:ext cx="1173886" cy="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/>
          <p:nvPr/>
        </p:nvCxnSpPr>
        <p:spPr>
          <a:xfrm flipV="1">
            <a:off x="9579429" y="6456433"/>
            <a:ext cx="1494971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>
            <a:off x="9202057" y="6643597"/>
            <a:ext cx="1872343" cy="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/>
          <p:nvPr/>
        </p:nvCxnSpPr>
        <p:spPr>
          <a:xfrm>
            <a:off x="0" y="838887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กล่องข้อความ 32"/>
          <p:cNvSpPr txBox="1"/>
          <p:nvPr/>
        </p:nvSpPr>
        <p:spPr>
          <a:xfrm>
            <a:off x="11620740" y="888520"/>
            <a:ext cx="57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12628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ตัวเชื่อมต่อตรง 3"/>
          <p:cNvCxnSpPr/>
          <p:nvPr/>
        </p:nvCxnSpPr>
        <p:spPr>
          <a:xfrm>
            <a:off x="0" y="59803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สี่เหลี่ยมผืนผ้า 4"/>
          <p:cNvSpPr/>
          <p:nvPr/>
        </p:nvSpPr>
        <p:spPr>
          <a:xfrm>
            <a:off x="11335657" y="6038176"/>
            <a:ext cx="711200" cy="72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ตัวเชื่อมต่อตรง 5"/>
          <p:cNvCxnSpPr/>
          <p:nvPr/>
        </p:nvCxnSpPr>
        <p:spPr>
          <a:xfrm flipV="1">
            <a:off x="9900514" y="6218393"/>
            <a:ext cx="1173886" cy="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 flipV="1">
            <a:off x="9579429" y="6456433"/>
            <a:ext cx="1494971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9202057" y="6643597"/>
            <a:ext cx="1872343" cy="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>
            <a:off x="0" y="1095555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/>
          <p:cNvSpPr txBox="1"/>
          <p:nvPr/>
        </p:nvSpPr>
        <p:spPr>
          <a:xfrm>
            <a:off x="5313872" y="276045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MovicDluble9</a:t>
            </a:r>
            <a:endParaRPr lang="th-TH" dirty="0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6" y="1188289"/>
            <a:ext cx="1952050" cy="907930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345057" y="4596949"/>
            <a:ext cx="45978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" dirty="0" smtClean="0"/>
              <a:t>https://th.wikipedia.org/wiki/%E0%B9%84%E0%B8%9E%E0%B9%80%E0%B8%A3%E0%B8%97%E0%B8%AA%E0%B9%8C%E0%B8%AD%E0%B8%AD%E0%B8%9F%E0%B9%80%E0%B8%94%E0%B8%AD%E0%B8%B0%E0%B9%81%E0%B8%84%E0%B8%A3%E0%B8%B4%E0%B8%9A%E0%B9%80%E0%B8%9A%E0%B8%B5%E0%B8%A2%E0%B8%99</a:t>
            </a:r>
            <a:endParaRPr lang="th-TH" sz="300" dirty="0"/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56" y="2060721"/>
            <a:ext cx="976929" cy="1295171"/>
          </a:xfrm>
          <a:prstGeom prst="rect">
            <a:avLst/>
          </a:prstGeom>
        </p:spPr>
      </p:pic>
      <p:sp>
        <p:nvSpPr>
          <p:cNvPr id="15" name="กล่องข้อความ 14"/>
          <p:cNvSpPr txBox="1"/>
          <p:nvPr/>
        </p:nvSpPr>
        <p:spPr>
          <a:xfrm>
            <a:off x="5457767" y="1818470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50" dirty="0" smtClean="0"/>
              <a:t>ภาค 1</a:t>
            </a:r>
            <a:endParaRPr lang="th-TH" sz="1050" dirty="0"/>
          </a:p>
        </p:txBody>
      </p:sp>
      <p:cxnSp>
        <p:nvCxnSpPr>
          <p:cNvPr id="16" name="ตัวเชื่อมต่อตรง 15"/>
          <p:cNvCxnSpPr/>
          <p:nvPr/>
        </p:nvCxnSpPr>
        <p:spPr>
          <a:xfrm flipV="1">
            <a:off x="3922143" y="3480633"/>
            <a:ext cx="376111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 flipV="1">
            <a:off x="3499449" y="3641660"/>
            <a:ext cx="4183811" cy="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 flipV="1">
            <a:off x="3499449" y="3799811"/>
            <a:ext cx="4183810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กล่องข้อความ 19"/>
          <p:cNvSpPr txBox="1"/>
          <p:nvPr/>
        </p:nvSpPr>
        <p:spPr>
          <a:xfrm>
            <a:off x="5457767" y="3891814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50" dirty="0" smtClean="0"/>
              <a:t>ภาค 2</a:t>
            </a:r>
            <a:endParaRPr lang="th-TH" sz="1050" dirty="0"/>
          </a:p>
        </p:txBody>
      </p:sp>
      <p:cxnSp>
        <p:nvCxnSpPr>
          <p:cNvPr id="21" name="ตัวเชื่อมต่อตรง 20"/>
          <p:cNvCxnSpPr/>
          <p:nvPr/>
        </p:nvCxnSpPr>
        <p:spPr>
          <a:xfrm flipV="1">
            <a:off x="3922143" y="5538013"/>
            <a:ext cx="376111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 flipV="1">
            <a:off x="3499449" y="5699040"/>
            <a:ext cx="4183811" cy="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 flipV="1">
            <a:off x="3499449" y="5857191"/>
            <a:ext cx="4183810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รูปภาพ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7" y="4100083"/>
            <a:ext cx="881306" cy="1296183"/>
          </a:xfrm>
          <a:prstGeom prst="rect">
            <a:avLst/>
          </a:prstGeom>
        </p:spPr>
      </p:pic>
      <p:sp>
        <p:nvSpPr>
          <p:cNvPr id="25" name="ลูกศรลง 24"/>
          <p:cNvSpPr/>
          <p:nvPr/>
        </p:nvSpPr>
        <p:spPr>
          <a:xfrm>
            <a:off x="8238226" y="4100083"/>
            <a:ext cx="284672" cy="11275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27" name="ตัวเชื่อมต่อตรง 26"/>
          <p:cNvCxnSpPr/>
          <p:nvPr/>
        </p:nvCxnSpPr>
        <p:spPr>
          <a:xfrm>
            <a:off x="0" y="879894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กล่องข้อความ 28"/>
          <p:cNvSpPr txBox="1"/>
          <p:nvPr/>
        </p:nvSpPr>
        <p:spPr>
          <a:xfrm>
            <a:off x="11620740" y="888520"/>
            <a:ext cx="57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th-TH" sz="1200" dirty="0"/>
          </a:p>
        </p:txBody>
      </p: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48680"/>
              </p:ext>
            </p:extLst>
          </p:nvPr>
        </p:nvGraphicFramePr>
        <p:xfrm>
          <a:off x="8082950" y="1293341"/>
          <a:ext cx="383875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8"/>
                <a:gridCol w="3199948"/>
              </a:tblGrid>
              <a:tr h="310675">
                <a:tc>
                  <a:txBody>
                    <a:bodyPr/>
                    <a:lstStyle/>
                    <a:p>
                      <a:r>
                        <a:rPr lang="th-TH" sz="1100" dirty="0" smtClean="0"/>
                        <a:t>ภาค</a:t>
                      </a:r>
                      <a:r>
                        <a:rPr lang="th-TH" sz="1100" baseline="0" dirty="0" smtClean="0"/>
                        <a:t> 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https://www.movie2free.com/pirates-of-the-caribbean-1-the-curse-of-the-black-pearl-%E0%B8%84%E0%B8%B7%E0%B8%99%E0%B8%8A%E0%B8%B5%E0%B8%9E%E0%B8%81%E0%B8%AD%E0%B8%87%E0%B8%97%E0%B8%B1%E0%B8%9E%E0%B9%82%E0%B8%88%E0%B8%A3/</a:t>
                      </a:r>
                      <a:endParaRPr lang="th-TH" sz="500" dirty="0"/>
                    </a:p>
                  </a:txBody>
                  <a:tcPr/>
                </a:tc>
              </a:tr>
              <a:tr h="310675">
                <a:tc>
                  <a:txBody>
                    <a:bodyPr/>
                    <a:lstStyle/>
                    <a:p>
                      <a:r>
                        <a:rPr lang="th-TH" sz="1100" dirty="0" smtClean="0"/>
                        <a:t>ภาค 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https://www.movie2free.com/pirates-of-the-caribbean-2-dead-mans-chest-%E0%B8%AA%E0%B8%87%E0%B8%84%E0%B8%A3%E0%B8%B2%E0%B8%A1%E0%B8%9B%E0%B8%B5%E0%B8%A8%E0%B8%B2%E0%B8%88%E0%B9%82%E0%B8%88%E0%B8%A3%E0%B8%AA%E0%B8%A5%E0%B8%B1/</a:t>
                      </a:r>
                      <a:endParaRPr lang="th-TH" sz="500" dirty="0"/>
                    </a:p>
                  </a:txBody>
                  <a:tcPr/>
                </a:tc>
              </a:tr>
              <a:tr h="310675">
                <a:tc>
                  <a:txBody>
                    <a:bodyPr/>
                    <a:lstStyle/>
                    <a:p>
                      <a:r>
                        <a:rPr lang="th-TH" sz="1100" dirty="0" smtClean="0"/>
                        <a:t>ภาค 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https://www.movie2free.com/pirates-of-the-caribbean-3-at-world%E2%80%99s-end-%E0%B8%9C%E0%B8%88%E0%B8%8D%E0%B8%A0%E0%B8%B1%E0%B8%A2%E0%B8%A5%E0%B9%88%E0%B8%B2%E0%B9%82%E0%B8%88%E0%B8%A3%E0%B8%AA%E0%B8%A5%E0%B8%B1%E0%B8%94/</a:t>
                      </a:r>
                      <a:endParaRPr lang="th-TH" sz="500" dirty="0"/>
                    </a:p>
                  </a:txBody>
                  <a:tcPr/>
                </a:tc>
              </a:tr>
              <a:tr h="310675">
                <a:tc>
                  <a:txBody>
                    <a:bodyPr/>
                    <a:lstStyle/>
                    <a:p>
                      <a:r>
                        <a:rPr lang="th-TH" sz="1100" dirty="0" smtClean="0"/>
                        <a:t>ภาค 4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https://www.037hd.com/2017/05/25/pirates-of-the-caribbean-4-on-stranger-tides-2011-%E0%B8%9C%E0%B8%88%E0%B8%8D%E0%B8%A0%E0%B8%B1%E0%B8%A2%E0%B8%A5%E0%B9%88%E0%B8%B2%E0%B8%AA%E0%B8%B2%E0%B8%A2%E0%B8%99%E0%B9%89%E0%B8%B3%E0%B8%AD/</a:t>
                      </a:r>
                      <a:endParaRPr lang="th-TH" sz="500" dirty="0"/>
                    </a:p>
                  </a:txBody>
                  <a:tcPr/>
                </a:tc>
              </a:tr>
              <a:tr h="310675">
                <a:tc>
                  <a:txBody>
                    <a:bodyPr/>
                    <a:lstStyle/>
                    <a:p>
                      <a:r>
                        <a:rPr lang="th-TH" sz="1100" dirty="0" smtClean="0"/>
                        <a:t>ภาค 5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https://www.2youhd.com/2017/09/19/pirates-caribbean-5-dead-men-tell-no-tales-2017-%E0%B8%AA%E0%B8%87%E0%B8%84%E0%B8%A3%E0%B8%B2%E0%B8%A1%E0%B9%81%E0%B8%84%E0%B9%89%E0%B8%99%E0%B9%82%E0%B8%88%E0%B8%A3%E0%B8%AA%E0%B8%A5/</a:t>
                      </a:r>
                      <a:endParaRPr lang="th-TH" sz="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5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ตัวเชื่อมต่อตรง 3"/>
          <p:cNvCxnSpPr/>
          <p:nvPr/>
        </p:nvCxnSpPr>
        <p:spPr>
          <a:xfrm>
            <a:off x="0" y="59803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สี่เหลี่ยมผืนผ้า 4"/>
          <p:cNvSpPr/>
          <p:nvPr/>
        </p:nvSpPr>
        <p:spPr>
          <a:xfrm>
            <a:off x="11335657" y="6038176"/>
            <a:ext cx="711200" cy="72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ตัวเชื่อมต่อตรง 5"/>
          <p:cNvCxnSpPr/>
          <p:nvPr/>
        </p:nvCxnSpPr>
        <p:spPr>
          <a:xfrm flipV="1">
            <a:off x="9900514" y="6218393"/>
            <a:ext cx="1173886" cy="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 flipV="1">
            <a:off x="9579429" y="6456433"/>
            <a:ext cx="1494971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9202057" y="6643597"/>
            <a:ext cx="1872343" cy="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>
            <a:off x="0" y="1095555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/>
          <p:cNvSpPr txBox="1"/>
          <p:nvPr/>
        </p:nvSpPr>
        <p:spPr>
          <a:xfrm>
            <a:off x="5313872" y="276045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MusicDluble9</a:t>
            </a:r>
            <a:endParaRPr lang="th-TH" dirty="0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0" y="879894"/>
            <a:ext cx="12192000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/>
          <p:cNvSpPr txBox="1"/>
          <p:nvPr/>
        </p:nvSpPr>
        <p:spPr>
          <a:xfrm>
            <a:off x="11620740" y="888520"/>
            <a:ext cx="57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th-TH" sz="1200" dirty="0"/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808"/>
            <a:ext cx="12192000" cy="2122098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" y="1242002"/>
            <a:ext cx="3760485" cy="1734312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06" y="2759548"/>
            <a:ext cx="422694" cy="433532"/>
          </a:xfrm>
          <a:prstGeom prst="rect">
            <a:avLst/>
          </a:prstGeom>
        </p:spPr>
      </p:pic>
      <p:sp>
        <p:nvSpPr>
          <p:cNvPr id="21" name="สี่เหลี่ยมผืนผ้ามุมมน 20"/>
          <p:cNvSpPr/>
          <p:nvPr/>
        </p:nvSpPr>
        <p:spPr>
          <a:xfrm>
            <a:off x="9202057" y="3433313"/>
            <a:ext cx="2778596" cy="2406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9579429" y="3786995"/>
            <a:ext cx="104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>
                <a:hlinkClick r:id="rId5"/>
              </a:rPr>
              <a:t>00:00</a:t>
            </a:r>
            <a:r>
              <a:rPr lang="th-TH" sz="800" dirty="0"/>
              <a:t> </a:t>
            </a:r>
            <a:r>
              <a:rPr lang="th-TH" sz="800" dirty="0" smtClean="0"/>
              <a:t>คิดถึง</a:t>
            </a:r>
          </a:p>
          <a:p>
            <a:r>
              <a:rPr lang="th-TH" sz="800" dirty="0" smtClean="0"/>
              <a:t> </a:t>
            </a:r>
            <a:r>
              <a:rPr lang="th-TH" sz="800" dirty="0">
                <a:hlinkClick r:id="rId6"/>
              </a:rPr>
              <a:t>04:48</a:t>
            </a:r>
            <a:r>
              <a:rPr lang="th-TH" sz="800" dirty="0"/>
              <a:t> ชีวิตยังคงสวยงาม </a:t>
            </a:r>
            <a:endParaRPr lang="th-TH" sz="800" dirty="0" smtClean="0"/>
          </a:p>
          <a:p>
            <a:r>
              <a:rPr lang="th-TH" sz="800" dirty="0" smtClean="0">
                <a:hlinkClick r:id="rId7"/>
              </a:rPr>
              <a:t>09:52</a:t>
            </a:r>
            <a:r>
              <a:rPr lang="th-TH" sz="800" dirty="0" smtClean="0"/>
              <a:t> </a:t>
            </a:r>
            <a:r>
              <a:rPr lang="th-TH" sz="800" dirty="0"/>
              <a:t>ขอบ</a:t>
            </a:r>
            <a:r>
              <a:rPr lang="th-TH" sz="800" dirty="0" smtClean="0"/>
              <a:t>ฟ้า</a:t>
            </a:r>
          </a:p>
          <a:p>
            <a:r>
              <a:rPr lang="th-TH" sz="800" dirty="0" smtClean="0"/>
              <a:t> </a:t>
            </a:r>
            <a:r>
              <a:rPr lang="th-TH" sz="800" dirty="0">
                <a:hlinkClick r:id="rId8"/>
              </a:rPr>
              <a:t>14:05</a:t>
            </a:r>
            <a:r>
              <a:rPr lang="th-TH" sz="800" dirty="0"/>
              <a:t> นาฬิกา</a:t>
            </a:r>
            <a:r>
              <a:rPr lang="th-TH" sz="800" dirty="0" smtClean="0"/>
              <a:t>ตาย</a:t>
            </a:r>
          </a:p>
          <a:p>
            <a:r>
              <a:rPr lang="th-TH" sz="800" dirty="0" smtClean="0"/>
              <a:t> </a:t>
            </a:r>
            <a:r>
              <a:rPr lang="th-TH" sz="800" dirty="0">
                <a:hlinkClick r:id="rId9"/>
              </a:rPr>
              <a:t>18:03</a:t>
            </a:r>
            <a:r>
              <a:rPr lang="th-TH" sz="800" dirty="0"/>
              <a:t> อกหัก </a:t>
            </a:r>
            <a:endParaRPr lang="th-TH" sz="800" dirty="0" smtClean="0"/>
          </a:p>
          <a:p>
            <a:r>
              <a:rPr lang="th-TH" sz="800" dirty="0" smtClean="0">
                <a:hlinkClick r:id="rId10"/>
              </a:rPr>
              <a:t>22:01</a:t>
            </a:r>
            <a:r>
              <a:rPr lang="th-TH" sz="800" dirty="0" smtClean="0"/>
              <a:t> เปราะบาง</a:t>
            </a:r>
          </a:p>
          <a:p>
            <a:r>
              <a:rPr lang="th-TH" sz="800" dirty="0" smtClean="0"/>
              <a:t> </a:t>
            </a:r>
            <a:r>
              <a:rPr lang="th-TH" sz="800" dirty="0">
                <a:hlinkClick r:id="rId11"/>
              </a:rPr>
              <a:t>28:05</a:t>
            </a:r>
            <a:r>
              <a:rPr lang="th-TH" sz="800" dirty="0"/>
              <a:t> </a:t>
            </a:r>
            <a:r>
              <a:rPr lang="th-TH" sz="800" dirty="0" smtClean="0"/>
              <a:t>ความ</a:t>
            </a:r>
          </a:p>
          <a:p>
            <a:r>
              <a:rPr lang="th-TH" sz="800" dirty="0" smtClean="0">
                <a:hlinkClick r:id="rId12"/>
              </a:rPr>
              <a:t>2:53</a:t>
            </a:r>
            <a:r>
              <a:rPr lang="th-TH" sz="800" dirty="0" smtClean="0"/>
              <a:t> </a:t>
            </a:r>
            <a:r>
              <a:rPr lang="th-TH" sz="800" dirty="0"/>
              <a:t>ความรักทำให้คนตาบอด </a:t>
            </a:r>
            <a:r>
              <a:rPr lang="th-TH" sz="800" dirty="0">
                <a:hlinkClick r:id="rId13"/>
              </a:rPr>
              <a:t>36:03</a:t>
            </a:r>
            <a:r>
              <a:rPr lang="th-TH" sz="800" dirty="0"/>
              <a:t> ยิ่งรู้ยิ่งไม่</a:t>
            </a:r>
            <a:r>
              <a:rPr lang="th-TH" sz="800" dirty="0" smtClean="0"/>
              <a:t>เข้าใจ</a:t>
            </a:r>
          </a:p>
          <a:p>
            <a:r>
              <a:rPr lang="th-TH" sz="800" dirty="0" smtClean="0"/>
              <a:t> </a:t>
            </a:r>
            <a:r>
              <a:rPr lang="th-TH" sz="800" dirty="0">
                <a:hlinkClick r:id="rId14"/>
              </a:rPr>
              <a:t>40:04</a:t>
            </a:r>
            <a:r>
              <a:rPr lang="th-TH" sz="800" dirty="0"/>
              <a:t> ไม่รู้เมื่อไหร่ </a:t>
            </a:r>
            <a:endParaRPr lang="th-TH" sz="800" dirty="0" smtClean="0"/>
          </a:p>
          <a:p>
            <a:r>
              <a:rPr lang="th-TH" sz="800" dirty="0" smtClean="0">
                <a:hlinkClick r:id="rId15"/>
              </a:rPr>
              <a:t>44:55</a:t>
            </a:r>
            <a:r>
              <a:rPr lang="th-TH" sz="800" dirty="0" smtClean="0"/>
              <a:t> </a:t>
            </a:r>
            <a:r>
              <a:rPr lang="th-TH" sz="800" dirty="0"/>
              <a:t>พูดในใจ </a:t>
            </a:r>
            <a:endParaRPr lang="th-TH" sz="800" dirty="0" smtClean="0"/>
          </a:p>
          <a:p>
            <a:r>
              <a:rPr lang="th-TH" sz="800" dirty="0" smtClean="0">
                <a:hlinkClick r:id="rId16"/>
              </a:rPr>
              <a:t>48:26</a:t>
            </a:r>
            <a:r>
              <a:rPr lang="th-TH" sz="800" dirty="0" smtClean="0"/>
              <a:t> </a:t>
            </a:r>
            <a:r>
              <a:rPr lang="th-TH" sz="800" dirty="0"/>
              <a:t>คราม </a:t>
            </a:r>
            <a:endParaRPr lang="th-TH" sz="800" dirty="0" smtClean="0"/>
          </a:p>
          <a:p>
            <a:r>
              <a:rPr lang="th-TH" sz="800" dirty="0" smtClean="0">
                <a:hlinkClick r:id="rId17"/>
              </a:rPr>
              <a:t>53:17</a:t>
            </a:r>
            <a:r>
              <a:rPr lang="th-TH" sz="800" dirty="0" smtClean="0"/>
              <a:t> </a:t>
            </a:r>
            <a:r>
              <a:rPr lang="th-TH" sz="800" dirty="0"/>
              <a:t>ยาพิษ </a:t>
            </a:r>
            <a:endParaRPr lang="th-TH" sz="800" dirty="0" smtClean="0"/>
          </a:p>
          <a:p>
            <a:r>
              <a:rPr lang="th-TH" sz="800" dirty="0" smtClean="0">
                <a:hlinkClick r:id="rId18"/>
              </a:rPr>
              <a:t>57:36</a:t>
            </a:r>
            <a:r>
              <a:rPr lang="th-TH" sz="800" dirty="0" smtClean="0"/>
              <a:t> </a:t>
            </a:r>
            <a:r>
              <a:rPr lang="th-TH" sz="800" dirty="0"/>
              <a:t>เงา </a:t>
            </a:r>
            <a:endParaRPr lang="th-TH" sz="800" dirty="0" smtClean="0"/>
          </a:p>
          <a:p>
            <a:r>
              <a:rPr lang="th-TH" sz="800" dirty="0" smtClean="0">
                <a:hlinkClick r:id="rId19"/>
              </a:rPr>
              <a:t>1:01:27</a:t>
            </a:r>
            <a:r>
              <a:rPr lang="th-TH" sz="800" dirty="0" smtClean="0"/>
              <a:t> </a:t>
            </a:r>
            <a:r>
              <a:rPr lang="th-TH" sz="800" dirty="0"/>
              <a:t>เจ็บจนวันนี้</a:t>
            </a:r>
            <a:endParaRPr lang="th-TH" sz="700" dirty="0"/>
          </a:p>
        </p:txBody>
      </p:sp>
      <p:sp>
        <p:nvSpPr>
          <p:cNvPr id="23" name="สามเหลี่ยมหน้าจั่ว 22"/>
          <p:cNvSpPr/>
          <p:nvPr/>
        </p:nvSpPr>
        <p:spPr>
          <a:xfrm rot="5400000">
            <a:off x="11391107" y="5283637"/>
            <a:ext cx="196160" cy="2631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11235619" y="5326106"/>
            <a:ext cx="45719" cy="18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11091461" y="5324534"/>
            <a:ext cx="45719" cy="18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สี่เหลี่ยมผืนผ้ามุมมน 25"/>
          <p:cNvSpPr/>
          <p:nvPr/>
        </p:nvSpPr>
        <p:spPr>
          <a:xfrm>
            <a:off x="11007306" y="5219480"/>
            <a:ext cx="683951" cy="361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10487457" y="4971415"/>
            <a:ext cx="1515853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500" dirty="0" smtClean="0"/>
              <a:t>https://www.youtube.com/watch?v=A5fVJduJd0k</a:t>
            </a:r>
            <a:endParaRPr lang="th-TH" sz="500" dirty="0"/>
          </a:p>
        </p:txBody>
      </p:sp>
      <p:sp>
        <p:nvSpPr>
          <p:cNvPr id="28" name="กล่องข้อความ 27"/>
          <p:cNvSpPr txBox="1"/>
          <p:nvPr/>
        </p:nvSpPr>
        <p:spPr>
          <a:xfrm>
            <a:off x="1362974" y="3925019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>
                <a:hlinkClick r:id="rId20" tooltip="อาทิวราห์ คงมาลัย"/>
              </a:rPr>
              <a:t>อาทิวราห์ คงมาลัย</a:t>
            </a:r>
            <a:r>
              <a:rPr lang="th-TH" sz="1100" dirty="0"/>
              <a:t> (</a:t>
            </a:r>
            <a:r>
              <a:rPr lang="th-TH" sz="1100" dirty="0" err="1"/>
              <a:t>ตูน</a:t>
            </a:r>
            <a:r>
              <a:rPr lang="th-TH" sz="1100" dirty="0"/>
              <a:t>) – </a:t>
            </a:r>
            <a:r>
              <a:rPr lang="th-TH" sz="1100" dirty="0">
                <a:hlinkClick r:id="rId21" tooltip="ร้องนำ"/>
              </a:rPr>
              <a:t>ร้องนำ</a:t>
            </a:r>
            <a:r>
              <a:rPr lang="th-TH" sz="1100" dirty="0"/>
              <a:t>, กีตาร์</a:t>
            </a:r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1326360" y="5088675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>
                <a:hlinkClick r:id="rId22" tooltip="ธนดล ช้างเสวก"/>
              </a:rPr>
              <a:t>ธนดล ช้างเสวก</a:t>
            </a:r>
            <a:r>
              <a:rPr lang="th-TH" sz="1100" dirty="0"/>
              <a:t> (</a:t>
            </a:r>
            <a:r>
              <a:rPr lang="th-TH" sz="1100" dirty="0" err="1"/>
              <a:t>ปิ๊ด</a:t>
            </a:r>
            <a:r>
              <a:rPr lang="th-TH" sz="1100" dirty="0"/>
              <a:t>) – </a:t>
            </a:r>
            <a:r>
              <a:rPr lang="th-TH" sz="1100" dirty="0">
                <a:hlinkClick r:id="rId23" tooltip="กีตาร์เบส"/>
              </a:rPr>
              <a:t>กีตาร์เบส</a:t>
            </a:r>
            <a:r>
              <a:rPr lang="th-TH" sz="1100" dirty="0"/>
              <a:t>, ร้องประสาน</a:t>
            </a:r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4086812" y="3876414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/>
              <a:t>ธนชัย ตันตระกูล (ยอด) – </a:t>
            </a:r>
            <a:r>
              <a:rPr lang="th-TH" sz="1100" dirty="0">
                <a:hlinkClick r:id="rId24" tooltip="กีตาร์"/>
              </a:rPr>
              <a:t>กีตาร์</a:t>
            </a:r>
            <a:r>
              <a:rPr lang="th-TH" sz="1100" dirty="0"/>
              <a:t> </a:t>
            </a:r>
          </a:p>
        </p:txBody>
      </p:sp>
      <p:sp>
        <p:nvSpPr>
          <p:cNvPr id="31" name="กล่องข้อความ 30"/>
          <p:cNvSpPr txBox="1"/>
          <p:nvPr/>
        </p:nvSpPr>
        <p:spPr>
          <a:xfrm>
            <a:off x="4086812" y="5051867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err="1"/>
              <a:t>สุชัฒ</a:t>
            </a:r>
            <a:r>
              <a:rPr lang="th-TH" sz="1100" dirty="0"/>
              <a:t>ติ จั่นอี๊ด (</a:t>
            </a:r>
            <a:r>
              <a:rPr lang="th-TH" sz="1100" dirty="0" err="1"/>
              <a:t>ชัช</a:t>
            </a:r>
            <a:r>
              <a:rPr lang="th-TH" sz="1100" dirty="0"/>
              <a:t>) – </a:t>
            </a:r>
            <a:r>
              <a:rPr lang="th-TH" sz="1100" dirty="0">
                <a:hlinkClick r:id="rId25"/>
              </a:rPr>
              <a:t>กลอง</a:t>
            </a:r>
            <a:endParaRPr lang="th-TH" sz="1100" dirty="0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6846499" y="3815856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/>
              <a:t>โอม เปล่งขำ (โอม) – </a:t>
            </a:r>
            <a:r>
              <a:rPr lang="th-TH" sz="1100" dirty="0">
                <a:hlinkClick r:id="rId26" tooltip="คีย์บอร์ด"/>
              </a:rPr>
              <a:t>คีย์บอร์ด</a:t>
            </a:r>
            <a:r>
              <a:rPr lang="th-TH" sz="1100" dirty="0"/>
              <a:t>, ร้องประสาน</a:t>
            </a:r>
          </a:p>
        </p:txBody>
      </p:sp>
      <p:pic>
        <p:nvPicPr>
          <p:cNvPr id="33" name="รูปภาพ 3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1" y="3571992"/>
            <a:ext cx="669053" cy="1005149"/>
          </a:xfrm>
          <a:prstGeom prst="rect">
            <a:avLst/>
          </a:prstGeom>
        </p:spPr>
      </p:pic>
      <p:pic>
        <p:nvPicPr>
          <p:cNvPr id="34" name="รูปภาพ 3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6" y="4717411"/>
            <a:ext cx="697468" cy="1046202"/>
          </a:xfrm>
          <a:prstGeom prst="rect">
            <a:avLst/>
          </a:prstGeom>
        </p:spPr>
      </p:pic>
      <p:pic>
        <p:nvPicPr>
          <p:cNvPr id="35" name="รูปภาพ 3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18" y="3571992"/>
            <a:ext cx="640102" cy="961655"/>
          </a:xfrm>
          <a:prstGeom prst="rect">
            <a:avLst/>
          </a:prstGeom>
        </p:spPr>
      </p:pic>
      <p:pic>
        <p:nvPicPr>
          <p:cNvPr id="36" name="รูปภาพ 3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1" y="4768092"/>
            <a:ext cx="694446" cy="1041669"/>
          </a:xfrm>
          <a:prstGeom prst="rect">
            <a:avLst/>
          </a:prstGeom>
        </p:spPr>
      </p:pic>
      <p:pic>
        <p:nvPicPr>
          <p:cNvPr id="37" name="รูปภาพ 3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31" y="3570189"/>
            <a:ext cx="1150851" cy="765923"/>
          </a:xfrm>
          <a:prstGeom prst="rect">
            <a:avLst/>
          </a:prstGeom>
        </p:spPr>
      </p:pic>
      <p:pic>
        <p:nvPicPr>
          <p:cNvPr id="39" name="รูปภาพ 3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44" y="2730443"/>
            <a:ext cx="1386572" cy="4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461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158</Words>
  <Application>Microsoft Office PowerPoint</Application>
  <PresentationFormat>แบบจอกว้าง</PresentationFormat>
  <Paragraphs>48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11</cp:revision>
  <dcterms:created xsi:type="dcterms:W3CDTF">2018-12-29T05:22:46Z</dcterms:created>
  <dcterms:modified xsi:type="dcterms:W3CDTF">2018-12-29T08:11:18Z</dcterms:modified>
</cp:coreProperties>
</file>