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9" r:id="rId3"/>
    <p:sldId id="258" r:id="rId4"/>
    <p:sldId id="260" r:id="rId5"/>
    <p:sldId id="266" r:id="rId6"/>
    <p:sldId id="267" r:id="rId7"/>
    <p:sldId id="270" r:id="rId8"/>
    <p:sldId id="279" r:id="rId9"/>
    <p:sldId id="269" r:id="rId10"/>
    <p:sldId id="274" r:id="rId11"/>
    <p:sldId id="275" r:id="rId12"/>
    <p:sldId id="276" r:id="rId13"/>
    <p:sldId id="273" r:id="rId14"/>
    <p:sldId id="280" r:id="rId15"/>
    <p:sldId id="271" r:id="rId16"/>
    <p:sldId id="282" r:id="rId17"/>
    <p:sldId id="261" r:id="rId18"/>
    <p:sldId id="281" r:id="rId19"/>
    <p:sldId id="264" r:id="rId20"/>
    <p:sldId id="265" r:id="rId21"/>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2E23CF-268B-B14A-A152-3DDCB1DA30A9}">
          <p14:sldIdLst>
            <p14:sldId id="256"/>
          </p14:sldIdLst>
        </p14:section>
        <p14:section name="SRS" id="{74D672AE-DFFD-7F44-BD13-1FC5E375D7E3}">
          <p14:sldIdLst>
            <p14:sldId id="259"/>
            <p14:sldId id="258"/>
            <p14:sldId id="260"/>
            <p14:sldId id="266"/>
            <p14:sldId id="267"/>
            <p14:sldId id="270"/>
            <p14:sldId id="279"/>
            <p14:sldId id="269"/>
            <p14:sldId id="274"/>
            <p14:sldId id="275"/>
            <p14:sldId id="276"/>
            <p14:sldId id="273"/>
            <p14:sldId id="280"/>
            <p14:sldId id="271"/>
            <p14:sldId id="282"/>
            <p14:sldId id="261"/>
            <p14:sldId id="281"/>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6"/>
    <p:restoredTop sz="94718"/>
  </p:normalViewPr>
  <p:slideViewPr>
    <p:cSldViewPr snapToGrid="0">
      <p:cViewPr>
        <p:scale>
          <a:sx n="88" d="100"/>
          <a:sy n="88" d="100"/>
        </p:scale>
        <p:origin x="38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663A5-96E6-074D-A5C6-54FAFA8E38E3}" type="datetimeFigureOut">
              <a:rPr lang="en-TH" smtClean="0"/>
              <a:t>25/4/2024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533E-6585-2C40-8A85-762F2C30D52B}" type="slidenum">
              <a:rPr lang="en-TH" smtClean="0"/>
              <a:t>‹#›</a:t>
            </a:fld>
            <a:endParaRPr lang="en-TH"/>
          </a:p>
        </p:txBody>
      </p:sp>
    </p:spTree>
    <p:extLst>
      <p:ext uri="{BB962C8B-B14F-4D97-AF65-F5344CB8AC3E}">
        <p14:creationId xmlns:p14="http://schemas.microsoft.com/office/powerpoint/2010/main" val="180621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F355533E-6585-2C40-8A85-762F2C30D52B}" type="slidenum">
              <a:rPr lang="en-TH" smtClean="0"/>
              <a:t>3</a:t>
            </a:fld>
            <a:endParaRPr lang="en-TH"/>
          </a:p>
        </p:txBody>
      </p:sp>
    </p:spTree>
    <p:extLst>
      <p:ext uri="{BB962C8B-B14F-4D97-AF65-F5344CB8AC3E}">
        <p14:creationId xmlns:p14="http://schemas.microsoft.com/office/powerpoint/2010/main" val="261842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202D-A17E-C9D8-5E09-6B25097F7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205AB1A8-8703-D551-E216-27D7E5590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3CB71C60-EF48-8C64-D5CE-97032D1F1B73}"/>
              </a:ext>
            </a:extLst>
          </p:cNvPr>
          <p:cNvSpPr>
            <a:spLocks noGrp="1"/>
          </p:cNvSpPr>
          <p:nvPr>
            <p:ph type="dt" sz="half" idx="10"/>
          </p:nvPr>
        </p:nvSpPr>
        <p:spPr/>
        <p:txBody>
          <a:bodyPr/>
          <a:lstStyle/>
          <a:p>
            <a:fld id="{4CA0208E-FA34-6B45-9954-6E21D5F04D20}" type="datetime1">
              <a:rPr lang="en-US" smtClean="0"/>
              <a:t>4/25/24</a:t>
            </a:fld>
            <a:endParaRPr lang="en-TH"/>
          </a:p>
        </p:txBody>
      </p:sp>
      <p:sp>
        <p:nvSpPr>
          <p:cNvPr id="5" name="Footer Placeholder 4">
            <a:extLst>
              <a:ext uri="{FF2B5EF4-FFF2-40B4-BE49-F238E27FC236}">
                <a16:creationId xmlns:a16="http://schemas.microsoft.com/office/drawing/2014/main" id="{7D66120D-8116-4DA7-0AFA-04F8B8AAFA8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24D0768-170C-893E-154A-D873906446E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2138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1FB6-366B-C6C8-67C0-FB79E9B3FD9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9405B73-6110-0CBA-3855-5BB179CCB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A7E6BE0-07A6-D90A-FD94-645667EB7F99}"/>
              </a:ext>
            </a:extLst>
          </p:cNvPr>
          <p:cNvSpPr>
            <a:spLocks noGrp="1"/>
          </p:cNvSpPr>
          <p:nvPr>
            <p:ph type="dt" sz="half" idx="10"/>
          </p:nvPr>
        </p:nvSpPr>
        <p:spPr/>
        <p:txBody>
          <a:bodyPr/>
          <a:lstStyle/>
          <a:p>
            <a:fld id="{C7DCB651-D476-EC43-A51B-CB8E865D4974}" type="datetime1">
              <a:rPr lang="en-US" smtClean="0"/>
              <a:t>4/25/24</a:t>
            </a:fld>
            <a:endParaRPr lang="en-TH"/>
          </a:p>
        </p:txBody>
      </p:sp>
      <p:sp>
        <p:nvSpPr>
          <p:cNvPr id="5" name="Footer Placeholder 4">
            <a:extLst>
              <a:ext uri="{FF2B5EF4-FFF2-40B4-BE49-F238E27FC236}">
                <a16:creationId xmlns:a16="http://schemas.microsoft.com/office/drawing/2014/main" id="{D2CF7BD8-F439-ECE3-522C-F43DE0CAF4D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C4720DA-A999-63E1-0B93-4571A6036972}"/>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233947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E4E29-ECF7-68C6-1521-FB3209327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31112008-8CB5-09A1-437D-AA4ABE5FB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9C6E21B-B100-AB0F-182F-CD0D41DC7DFA}"/>
              </a:ext>
            </a:extLst>
          </p:cNvPr>
          <p:cNvSpPr>
            <a:spLocks noGrp="1"/>
          </p:cNvSpPr>
          <p:nvPr>
            <p:ph type="dt" sz="half" idx="10"/>
          </p:nvPr>
        </p:nvSpPr>
        <p:spPr/>
        <p:txBody>
          <a:bodyPr/>
          <a:lstStyle/>
          <a:p>
            <a:fld id="{624015C3-8D8F-C14E-9662-DE2912D274F4}" type="datetime1">
              <a:rPr lang="en-US" smtClean="0"/>
              <a:t>4/25/24</a:t>
            </a:fld>
            <a:endParaRPr lang="en-TH"/>
          </a:p>
        </p:txBody>
      </p:sp>
      <p:sp>
        <p:nvSpPr>
          <p:cNvPr id="5" name="Footer Placeholder 4">
            <a:extLst>
              <a:ext uri="{FF2B5EF4-FFF2-40B4-BE49-F238E27FC236}">
                <a16:creationId xmlns:a16="http://schemas.microsoft.com/office/drawing/2014/main" id="{8C492C72-48BE-883B-5C1F-DB98B06AE10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E40327B-67B7-AC72-4CED-5E9BC1C47C14}"/>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9978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BFBA-A674-BB36-CAAA-F6628838A06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53E12ABA-8B74-B0DC-FE01-57C91C3C1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EBD8B1E-DD69-FC8C-85B6-98BB24C0B046}"/>
              </a:ext>
            </a:extLst>
          </p:cNvPr>
          <p:cNvSpPr>
            <a:spLocks noGrp="1"/>
          </p:cNvSpPr>
          <p:nvPr>
            <p:ph type="dt" sz="half" idx="10"/>
          </p:nvPr>
        </p:nvSpPr>
        <p:spPr/>
        <p:txBody>
          <a:bodyPr/>
          <a:lstStyle/>
          <a:p>
            <a:fld id="{628CE1A5-DDED-3E41-A0AC-24453BDAED8A}" type="datetime1">
              <a:rPr lang="en-US" smtClean="0"/>
              <a:t>4/25/24</a:t>
            </a:fld>
            <a:endParaRPr lang="en-TH"/>
          </a:p>
        </p:txBody>
      </p:sp>
      <p:sp>
        <p:nvSpPr>
          <p:cNvPr id="5" name="Footer Placeholder 4">
            <a:extLst>
              <a:ext uri="{FF2B5EF4-FFF2-40B4-BE49-F238E27FC236}">
                <a16:creationId xmlns:a16="http://schemas.microsoft.com/office/drawing/2014/main" id="{7FD12F35-AC0F-EE7E-C27B-0AF0EC7321CC}"/>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F674F4B-175A-FE84-94F5-730EE5A0CCF8}"/>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21678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2ACD-F709-5655-36E3-50EAEE064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33D83614-638B-E745-AD06-F5A1C81FB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C0C2C-C804-0E67-0AD9-9F2413F8FB9B}"/>
              </a:ext>
            </a:extLst>
          </p:cNvPr>
          <p:cNvSpPr>
            <a:spLocks noGrp="1"/>
          </p:cNvSpPr>
          <p:nvPr>
            <p:ph type="dt" sz="half" idx="10"/>
          </p:nvPr>
        </p:nvSpPr>
        <p:spPr/>
        <p:txBody>
          <a:bodyPr/>
          <a:lstStyle/>
          <a:p>
            <a:fld id="{32973487-8A5B-0940-9610-819AC6975803}" type="datetime1">
              <a:rPr lang="en-US" smtClean="0"/>
              <a:t>4/25/24</a:t>
            </a:fld>
            <a:endParaRPr lang="en-TH"/>
          </a:p>
        </p:txBody>
      </p:sp>
      <p:sp>
        <p:nvSpPr>
          <p:cNvPr id="5" name="Footer Placeholder 4">
            <a:extLst>
              <a:ext uri="{FF2B5EF4-FFF2-40B4-BE49-F238E27FC236}">
                <a16:creationId xmlns:a16="http://schemas.microsoft.com/office/drawing/2014/main" id="{EFBF5838-83C3-F8F8-CE88-1F0D0848729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EA3745CD-32AC-A5BF-EFEB-205B79DA2791}"/>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28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5979-4812-ED6E-7AE4-A15FA58F23C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6D210F7-82F9-7142-4CED-BA9C593FF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A6C14212-A0B3-D752-043C-1C10DD7BE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243BEB4A-DE76-1E0D-C995-9EC17007F7F9}"/>
              </a:ext>
            </a:extLst>
          </p:cNvPr>
          <p:cNvSpPr>
            <a:spLocks noGrp="1"/>
          </p:cNvSpPr>
          <p:nvPr>
            <p:ph type="dt" sz="half" idx="10"/>
          </p:nvPr>
        </p:nvSpPr>
        <p:spPr/>
        <p:txBody>
          <a:bodyPr/>
          <a:lstStyle/>
          <a:p>
            <a:fld id="{F28B86B7-3FCD-5947-A26C-C7D909825C38}" type="datetime1">
              <a:rPr lang="en-US" smtClean="0"/>
              <a:t>4/25/24</a:t>
            </a:fld>
            <a:endParaRPr lang="en-TH"/>
          </a:p>
        </p:txBody>
      </p:sp>
      <p:sp>
        <p:nvSpPr>
          <p:cNvPr id="6" name="Footer Placeholder 5">
            <a:extLst>
              <a:ext uri="{FF2B5EF4-FFF2-40B4-BE49-F238E27FC236}">
                <a16:creationId xmlns:a16="http://schemas.microsoft.com/office/drawing/2014/main" id="{96EF7BE8-327A-E54F-58EE-6EBD776337A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96BDD8F-350C-8E81-794A-D5408C577B5D}"/>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62857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BB6-2ED0-227F-BE82-4B677F6C957A}"/>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9317574-756D-4320-B47F-C777A58AD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75501-7929-C0F3-BB45-3B62BDB43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C05284C8-AFEE-DA3B-2BB1-11A98001D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472B1-F56E-CEB0-E81E-4FE1EB282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779FA7E4-A67C-E6F4-1B5F-E2B9150D7E1B}"/>
              </a:ext>
            </a:extLst>
          </p:cNvPr>
          <p:cNvSpPr>
            <a:spLocks noGrp="1"/>
          </p:cNvSpPr>
          <p:nvPr>
            <p:ph type="dt" sz="half" idx="10"/>
          </p:nvPr>
        </p:nvSpPr>
        <p:spPr/>
        <p:txBody>
          <a:bodyPr/>
          <a:lstStyle/>
          <a:p>
            <a:fld id="{DFBBAAC6-B185-5D48-B655-D39603FF8859}" type="datetime1">
              <a:rPr lang="en-US" smtClean="0"/>
              <a:t>4/25/24</a:t>
            </a:fld>
            <a:endParaRPr lang="en-TH"/>
          </a:p>
        </p:txBody>
      </p:sp>
      <p:sp>
        <p:nvSpPr>
          <p:cNvPr id="8" name="Footer Placeholder 7">
            <a:extLst>
              <a:ext uri="{FF2B5EF4-FFF2-40B4-BE49-F238E27FC236}">
                <a16:creationId xmlns:a16="http://schemas.microsoft.com/office/drawing/2014/main" id="{C5536C87-AA34-4206-04E8-7C37ED114C21}"/>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05F343C-5C86-A589-718B-EA1964C99DA7}"/>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41337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0809-C7F8-747F-250E-96E1DF2B1C0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F4586F9F-D04A-D2A1-81A6-3015ED5EE780}"/>
              </a:ext>
            </a:extLst>
          </p:cNvPr>
          <p:cNvSpPr>
            <a:spLocks noGrp="1"/>
          </p:cNvSpPr>
          <p:nvPr>
            <p:ph type="dt" sz="half" idx="10"/>
          </p:nvPr>
        </p:nvSpPr>
        <p:spPr/>
        <p:txBody>
          <a:bodyPr/>
          <a:lstStyle/>
          <a:p>
            <a:fld id="{1DBA733C-2830-7846-8911-B0D4E9C1F27D}" type="datetime1">
              <a:rPr lang="en-US" smtClean="0"/>
              <a:t>4/25/24</a:t>
            </a:fld>
            <a:endParaRPr lang="en-TH"/>
          </a:p>
        </p:txBody>
      </p:sp>
      <p:sp>
        <p:nvSpPr>
          <p:cNvPr id="4" name="Footer Placeholder 3">
            <a:extLst>
              <a:ext uri="{FF2B5EF4-FFF2-40B4-BE49-F238E27FC236}">
                <a16:creationId xmlns:a16="http://schemas.microsoft.com/office/drawing/2014/main" id="{3EFDE69D-DBB3-5F70-9C89-B0D4142AA5D7}"/>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70388DDE-B524-0A47-9C7C-5BF3CD2E1D2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502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11B1E-CDFD-5530-F2FF-EB6635EBA249}"/>
              </a:ext>
            </a:extLst>
          </p:cNvPr>
          <p:cNvSpPr>
            <a:spLocks noGrp="1"/>
          </p:cNvSpPr>
          <p:nvPr>
            <p:ph type="dt" sz="half" idx="10"/>
          </p:nvPr>
        </p:nvSpPr>
        <p:spPr/>
        <p:txBody>
          <a:bodyPr/>
          <a:lstStyle/>
          <a:p>
            <a:fld id="{F1155A01-14CE-EF46-90A0-A001A6951EBC}" type="datetime1">
              <a:rPr lang="en-US" smtClean="0"/>
              <a:t>4/25/24</a:t>
            </a:fld>
            <a:endParaRPr lang="en-TH"/>
          </a:p>
        </p:txBody>
      </p:sp>
      <p:sp>
        <p:nvSpPr>
          <p:cNvPr id="3" name="Footer Placeholder 2">
            <a:extLst>
              <a:ext uri="{FF2B5EF4-FFF2-40B4-BE49-F238E27FC236}">
                <a16:creationId xmlns:a16="http://schemas.microsoft.com/office/drawing/2014/main" id="{46CD68DA-CC4C-6B81-A062-76E0B0D3A04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CA150836-5CD6-A6D1-7529-AC1AF54B9BE0}"/>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58892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5B22-405D-A2C5-698C-3E38B44A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528C5700-14BD-F128-99EA-DA8691A24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4F4DE08C-B28D-A3D2-FACC-E03D706FF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91257-E376-5F7F-4C7F-4C04C1D434E5}"/>
              </a:ext>
            </a:extLst>
          </p:cNvPr>
          <p:cNvSpPr>
            <a:spLocks noGrp="1"/>
          </p:cNvSpPr>
          <p:nvPr>
            <p:ph type="dt" sz="half" idx="10"/>
          </p:nvPr>
        </p:nvSpPr>
        <p:spPr/>
        <p:txBody>
          <a:bodyPr/>
          <a:lstStyle/>
          <a:p>
            <a:fld id="{97F60A24-DF3C-AA44-9B74-B906C2FC9FAD}" type="datetime1">
              <a:rPr lang="en-US" smtClean="0"/>
              <a:t>4/25/24</a:t>
            </a:fld>
            <a:endParaRPr lang="en-TH"/>
          </a:p>
        </p:txBody>
      </p:sp>
      <p:sp>
        <p:nvSpPr>
          <p:cNvPr id="6" name="Footer Placeholder 5">
            <a:extLst>
              <a:ext uri="{FF2B5EF4-FFF2-40B4-BE49-F238E27FC236}">
                <a16:creationId xmlns:a16="http://schemas.microsoft.com/office/drawing/2014/main" id="{1C7AB210-4E3B-72E1-064E-60977200FC0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AB2F0CD-EC0C-0884-31F3-6501C22C08F3}"/>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397973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93A4-6C42-DCDE-DD66-BA14F0E99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CB4E519A-8687-7B93-DF16-BEE004AA0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93020E8A-4D90-E683-8378-FA3A26D23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9C0DC-DAE0-5432-E77B-F8BF0C6C4C9E}"/>
              </a:ext>
            </a:extLst>
          </p:cNvPr>
          <p:cNvSpPr>
            <a:spLocks noGrp="1"/>
          </p:cNvSpPr>
          <p:nvPr>
            <p:ph type="dt" sz="half" idx="10"/>
          </p:nvPr>
        </p:nvSpPr>
        <p:spPr/>
        <p:txBody>
          <a:bodyPr/>
          <a:lstStyle/>
          <a:p>
            <a:fld id="{6ED809D9-8345-3A4B-B780-36EA8BFF8139}" type="datetime1">
              <a:rPr lang="en-US" smtClean="0"/>
              <a:t>4/25/24</a:t>
            </a:fld>
            <a:endParaRPr lang="en-TH"/>
          </a:p>
        </p:txBody>
      </p:sp>
      <p:sp>
        <p:nvSpPr>
          <p:cNvPr id="6" name="Footer Placeholder 5">
            <a:extLst>
              <a:ext uri="{FF2B5EF4-FFF2-40B4-BE49-F238E27FC236}">
                <a16:creationId xmlns:a16="http://schemas.microsoft.com/office/drawing/2014/main" id="{4DD71CF5-3DBA-C2E7-1CAE-87FE2D2D5926}"/>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D6959E5-9CE2-5AB2-A47F-01A76DB4613B}"/>
              </a:ext>
            </a:extLst>
          </p:cNvPr>
          <p:cNvSpPr>
            <a:spLocks noGrp="1"/>
          </p:cNvSpPr>
          <p:nvPr>
            <p:ph type="sldNum" sz="quarter" idx="12"/>
          </p:nvPr>
        </p:nvSpPr>
        <p:spPr/>
        <p:txBody>
          <a:bodyPr/>
          <a:lstStyle/>
          <a:p>
            <a:fld id="{B4E24458-4BE4-1B4B-9639-224393D77E05}" type="slidenum">
              <a:rPr lang="en-TH" smtClean="0"/>
              <a:t>‹#›</a:t>
            </a:fld>
            <a:endParaRPr lang="en-TH"/>
          </a:p>
        </p:txBody>
      </p:sp>
    </p:spTree>
    <p:extLst>
      <p:ext uri="{BB962C8B-B14F-4D97-AF65-F5344CB8AC3E}">
        <p14:creationId xmlns:p14="http://schemas.microsoft.com/office/powerpoint/2010/main" val="109439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41031-AF9B-FEBF-82D8-086A01BDC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H" dirty="0"/>
          </a:p>
        </p:txBody>
      </p:sp>
      <p:sp>
        <p:nvSpPr>
          <p:cNvPr id="3" name="Text Placeholder 2">
            <a:extLst>
              <a:ext uri="{FF2B5EF4-FFF2-40B4-BE49-F238E27FC236}">
                <a16:creationId xmlns:a16="http://schemas.microsoft.com/office/drawing/2014/main" id="{F2FFADF7-FB7B-7403-1065-3918644CB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21528F2-246F-77CA-B02B-13B93E931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F99546A2-6E03-9547-9AFE-0DE96DDCBD90}" type="datetime1">
              <a:rPr lang="en-US" smtClean="0"/>
              <a:pPr/>
              <a:t>4/25/24</a:t>
            </a:fld>
            <a:endParaRPr lang="en-TH"/>
          </a:p>
        </p:txBody>
      </p:sp>
      <p:sp>
        <p:nvSpPr>
          <p:cNvPr id="5" name="Footer Placeholder 4">
            <a:extLst>
              <a:ext uri="{FF2B5EF4-FFF2-40B4-BE49-F238E27FC236}">
                <a16:creationId xmlns:a16="http://schemas.microsoft.com/office/drawing/2014/main" id="{27E856DD-A132-E477-7C04-EB037279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SUKHUMVITSET-TEXT" panose="02000506000000020004" pitchFamily="2" charset="-34"/>
                <a:cs typeface="SUKHUMVITSET-TEXT" panose="02000506000000020004" pitchFamily="2" charset="-34"/>
              </a:defRPr>
            </a:lvl1pPr>
          </a:lstStyle>
          <a:p>
            <a:endParaRPr lang="en-TH"/>
          </a:p>
        </p:txBody>
      </p:sp>
      <p:sp>
        <p:nvSpPr>
          <p:cNvPr id="6" name="Slide Number Placeholder 5">
            <a:extLst>
              <a:ext uri="{FF2B5EF4-FFF2-40B4-BE49-F238E27FC236}">
                <a16:creationId xmlns:a16="http://schemas.microsoft.com/office/drawing/2014/main" id="{D26476D4-3CA4-9E84-F041-64E2D79047CC}"/>
              </a:ext>
            </a:extLst>
          </p:cNvPr>
          <p:cNvSpPr>
            <a:spLocks noGrp="1"/>
          </p:cNvSpPr>
          <p:nvPr>
            <p:ph type="sldNum" sz="quarter" idx="4"/>
          </p:nvPr>
        </p:nvSpPr>
        <p:spPr>
          <a:xfrm>
            <a:off x="9448800" y="3175"/>
            <a:ext cx="2743200" cy="365125"/>
          </a:xfrm>
          <a:prstGeom prst="rect">
            <a:avLst/>
          </a:prstGeom>
        </p:spPr>
        <p:txBody>
          <a:bodyPr vert="horz" lIns="91440" tIns="45720" rIns="91440" bIns="45720" rtlCol="0" anchor="ctr"/>
          <a:lstStyle>
            <a:lvl1pPr algn="r">
              <a:defRPr sz="1200">
                <a:solidFill>
                  <a:schemeClr val="tx1">
                    <a:tint val="82000"/>
                  </a:schemeClr>
                </a:solidFill>
                <a:latin typeface="SUKHUMVITSET-TEXT" panose="02000506000000020004" pitchFamily="2" charset="-34"/>
                <a:cs typeface="SUKHUMVITSET-TEXT" panose="02000506000000020004" pitchFamily="2" charset="-34"/>
              </a:defRPr>
            </a:lvl1pPr>
          </a:lstStyle>
          <a:p>
            <a:fld id="{B4E24458-4BE4-1B4B-9639-224393D77E05}" type="slidenum">
              <a:rPr lang="en-TH" smtClean="0"/>
              <a:pPr/>
              <a:t>‹#›</a:t>
            </a:fld>
            <a:endParaRPr lang="en-TH"/>
          </a:p>
        </p:txBody>
      </p:sp>
      <p:sp>
        <p:nvSpPr>
          <p:cNvPr id="7" name="Rounded Rectangle 6">
            <a:extLst>
              <a:ext uri="{FF2B5EF4-FFF2-40B4-BE49-F238E27FC236}">
                <a16:creationId xmlns:a16="http://schemas.microsoft.com/office/drawing/2014/main" id="{233E1BB2-4AA3-C2CC-85A3-09DCC472C747}"/>
              </a:ext>
            </a:extLst>
          </p:cNvPr>
          <p:cNvSpPr/>
          <p:nvPr userDrawn="1"/>
        </p:nvSpPr>
        <p:spPr>
          <a:xfrm>
            <a:off x="0" y="6677930"/>
            <a:ext cx="12192000" cy="176895"/>
          </a:xfrm>
          <a:prstGeom prst="roundRect">
            <a:avLst>
              <a:gd name="adj" fmla="val 0"/>
            </a:avLst>
          </a:prstGeom>
          <a:solidFill>
            <a:srgbClr val="0E9E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latin typeface="SUKHUMVITSET-TEXT" panose="02000506000000020004" pitchFamily="2" charset="-34"/>
              <a:cs typeface="SUKHUMVITSET-TEXT" panose="02000506000000020004" pitchFamily="2" charset="-34"/>
            </a:endParaRPr>
          </a:p>
        </p:txBody>
      </p:sp>
    </p:spTree>
    <p:extLst>
      <p:ext uri="{BB962C8B-B14F-4D97-AF65-F5344CB8AC3E}">
        <p14:creationId xmlns:p14="http://schemas.microsoft.com/office/powerpoint/2010/main" val="179641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SUKHUMVITSET-TEXT" panose="02000506000000020004" pitchFamily="2" charset="-34"/>
          <a:ea typeface="+mj-ea"/>
          <a:cs typeface="SUKHUMVITSET-TEXT" panose="02000506000000020004" pitchFamily="2"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UKHUMVITSET-TEXT" panose="02000506000000020004" pitchFamily="2" charset="-34"/>
          <a:ea typeface="+mn-ea"/>
          <a:cs typeface="SUKHUMVITSET-TEXT" panose="02000506000000020004" pitchFamily="2" charset="-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UKHUMVITSET-TEXT" panose="02000506000000020004" pitchFamily="2" charset="-34"/>
          <a:ea typeface="+mn-ea"/>
          <a:cs typeface="SUKHUMVITSET-TEXT" panose="02000506000000020004" pitchFamily="2"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UKHUMVITSET-TEXT" panose="02000506000000020004" pitchFamily="2" charset="-34"/>
          <a:ea typeface="+mn-ea"/>
          <a:cs typeface="SUKHUMVITSET-TEXT" panose="02000506000000020004" pitchFamily="2"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UKHUMVITSET-TEXT" panose="02000506000000020004" pitchFamily="2" charset="-34"/>
          <a:ea typeface="+mn-ea"/>
          <a:cs typeface="SUKHUMVITSET-TEXT" panose="02000506000000020004" pitchFamily="2"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7C5F-057F-0E53-AC9D-1AFFFEE0CFA2}"/>
              </a:ext>
            </a:extLst>
          </p:cNvPr>
          <p:cNvSpPr>
            <a:spLocks noGrp="1"/>
          </p:cNvSpPr>
          <p:nvPr>
            <p:ph type="ctrTitle"/>
          </p:nvPr>
        </p:nvSpPr>
        <p:spPr>
          <a:xfrm>
            <a:off x="869932" y="2762095"/>
            <a:ext cx="4392891" cy="784443"/>
          </a:xfrm>
        </p:spPr>
        <p:txBody>
          <a:bodyPr anchor="t">
            <a:normAutofit/>
          </a:bodyPr>
          <a:lstStyle/>
          <a:p>
            <a:pPr algn="l"/>
            <a:r>
              <a:rPr lang="en-TH" sz="4800" dirty="0"/>
              <a:t>Dentist Booking</a:t>
            </a:r>
          </a:p>
        </p:txBody>
      </p:sp>
      <p:sp>
        <p:nvSpPr>
          <p:cNvPr id="3" name="Subtitle 2">
            <a:extLst>
              <a:ext uri="{FF2B5EF4-FFF2-40B4-BE49-F238E27FC236}">
                <a16:creationId xmlns:a16="http://schemas.microsoft.com/office/drawing/2014/main" id="{8491762B-AF0E-F378-6254-18A19C8A5962}"/>
              </a:ext>
            </a:extLst>
          </p:cNvPr>
          <p:cNvSpPr>
            <a:spLocks noGrp="1"/>
          </p:cNvSpPr>
          <p:nvPr>
            <p:ph type="subTitle" idx="1"/>
          </p:nvPr>
        </p:nvSpPr>
        <p:spPr>
          <a:xfrm>
            <a:off x="869931" y="3119662"/>
            <a:ext cx="6009366" cy="1637523"/>
          </a:xfrm>
        </p:spPr>
        <p:txBody>
          <a:bodyPr anchor="b">
            <a:normAutofit/>
          </a:bodyPr>
          <a:lstStyle/>
          <a:p>
            <a:pPr algn="l"/>
            <a:r>
              <a:rPr lang="en-TH" sz="1800" dirty="0"/>
              <a:t>By Laewtae</a:t>
            </a:r>
          </a:p>
          <a:p>
            <a:pPr algn="l"/>
            <a:r>
              <a:rPr lang="en-TH" sz="1800" dirty="0"/>
              <a:t>Waranthorn Chansawang 6432154921</a:t>
            </a:r>
          </a:p>
          <a:p>
            <a:pPr algn="l"/>
            <a:r>
              <a:rPr lang="en-US" sz="1800" dirty="0"/>
              <a:t>Nattapong Anansomsin </a:t>
            </a:r>
            <a:r>
              <a:rPr lang="en-TH" sz="1800" dirty="0"/>
              <a:t>6431317721</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dental clinic&#10;&#10;Description automatically generated">
            <a:extLst>
              <a:ext uri="{FF2B5EF4-FFF2-40B4-BE49-F238E27FC236}">
                <a16:creationId xmlns:a16="http://schemas.microsoft.com/office/drawing/2014/main" id="{7821CC06-345E-5F0A-9C61-D43B4988716A}"/>
              </a:ext>
            </a:extLst>
          </p:cNvPr>
          <p:cNvPicPr>
            <a:picLocks noChangeAspect="1"/>
          </p:cNvPicPr>
          <p:nvPr/>
        </p:nvPicPr>
        <p:blipFill rotWithShape="1">
          <a:blip r:embed="rId2"/>
          <a:srcRect t="1268"/>
          <a:stretch/>
        </p:blipFill>
        <p:spPr>
          <a:xfrm>
            <a:off x="5922492" y="666728"/>
            <a:ext cx="5536001" cy="5465791"/>
          </a:xfrm>
          <a:prstGeom prst="rect">
            <a:avLst/>
          </a:prstGeom>
        </p:spPr>
      </p:pic>
      <p:sp>
        <p:nvSpPr>
          <p:cNvPr id="4" name="Rounded Rectangle 3">
            <a:extLst>
              <a:ext uri="{FF2B5EF4-FFF2-40B4-BE49-F238E27FC236}">
                <a16:creationId xmlns:a16="http://schemas.microsoft.com/office/drawing/2014/main" id="{2282CE30-7E54-288B-555D-99DE761B7B44}"/>
              </a:ext>
            </a:extLst>
          </p:cNvPr>
          <p:cNvSpPr/>
          <p:nvPr/>
        </p:nvSpPr>
        <p:spPr>
          <a:xfrm>
            <a:off x="800245" y="397306"/>
            <a:ext cx="4085320" cy="538843"/>
          </a:xfrm>
          <a:prstGeom prst="roundRect">
            <a:avLst/>
          </a:prstGeom>
          <a:solidFill>
            <a:srgbClr val="0E9E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39373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0EF9-3E3C-C7CD-4E8A-A450588EB0BB}"/>
              </a:ext>
            </a:extLst>
          </p:cNvPr>
          <p:cNvSpPr>
            <a:spLocks noGrp="1"/>
          </p:cNvSpPr>
          <p:nvPr>
            <p:ph type="title"/>
          </p:nvPr>
        </p:nvSpPr>
        <p:spPr/>
        <p:txBody>
          <a:bodyPr/>
          <a:lstStyle/>
          <a:p>
            <a:r>
              <a:rPr lang="en-US" dirty="0"/>
              <a:t>controllers/</a:t>
            </a:r>
            <a:r>
              <a:rPr lang="en-US" dirty="0" err="1"/>
              <a:t>auth.js</a:t>
            </a:r>
            <a:endParaRPr lang="en-TH" dirty="0"/>
          </a:p>
        </p:txBody>
      </p:sp>
      <p:sp>
        <p:nvSpPr>
          <p:cNvPr id="3" name="Content Placeholder 2">
            <a:extLst>
              <a:ext uri="{FF2B5EF4-FFF2-40B4-BE49-F238E27FC236}">
                <a16:creationId xmlns:a16="http://schemas.microsoft.com/office/drawing/2014/main" id="{49E802F7-95AD-5C67-9B24-5B2733357648}"/>
              </a:ext>
            </a:extLst>
          </p:cNvPr>
          <p:cNvSpPr>
            <a:spLocks noGrp="1"/>
          </p:cNvSpPr>
          <p:nvPr>
            <p:ph idx="1"/>
          </p:nvPr>
        </p:nvSpPr>
        <p:spPr/>
        <p:txBody>
          <a:bodyPr/>
          <a:lstStyle/>
          <a:p>
            <a:endParaRPr lang="en-TH" dirty="0"/>
          </a:p>
        </p:txBody>
      </p:sp>
      <p:pic>
        <p:nvPicPr>
          <p:cNvPr id="5" name="Picture 4">
            <a:extLst>
              <a:ext uri="{FF2B5EF4-FFF2-40B4-BE49-F238E27FC236}">
                <a16:creationId xmlns:a16="http://schemas.microsoft.com/office/drawing/2014/main" id="{47336067-FFFA-23D5-5EF5-D5E6652C128D}"/>
              </a:ext>
            </a:extLst>
          </p:cNvPr>
          <p:cNvPicPr>
            <a:picLocks noChangeAspect="1"/>
          </p:cNvPicPr>
          <p:nvPr/>
        </p:nvPicPr>
        <p:blipFill rotWithShape="1">
          <a:blip r:embed="rId2"/>
          <a:srcRect l="9083" t="14740" r="9674" b="16334"/>
          <a:stretch/>
        </p:blipFill>
        <p:spPr>
          <a:xfrm>
            <a:off x="2038345" y="1825625"/>
            <a:ext cx="8115310" cy="4212866"/>
          </a:xfrm>
          <a:prstGeom prst="rect">
            <a:avLst/>
          </a:prstGeom>
        </p:spPr>
      </p:pic>
      <p:sp>
        <p:nvSpPr>
          <p:cNvPr id="6" name="Slide Number Placeholder 5">
            <a:extLst>
              <a:ext uri="{FF2B5EF4-FFF2-40B4-BE49-F238E27FC236}">
                <a16:creationId xmlns:a16="http://schemas.microsoft.com/office/drawing/2014/main" id="{DF83B27F-6BFF-4770-5527-7193B5642D43}"/>
              </a:ext>
            </a:extLst>
          </p:cNvPr>
          <p:cNvSpPr>
            <a:spLocks noGrp="1"/>
          </p:cNvSpPr>
          <p:nvPr>
            <p:ph type="sldNum" sz="quarter" idx="12"/>
          </p:nvPr>
        </p:nvSpPr>
        <p:spPr/>
        <p:txBody>
          <a:bodyPr/>
          <a:lstStyle/>
          <a:p>
            <a:fld id="{B4E24458-4BE4-1B4B-9639-224393D77E05}" type="slidenum">
              <a:rPr lang="en-TH" smtClean="0"/>
              <a:t>10</a:t>
            </a:fld>
            <a:endParaRPr lang="en-TH"/>
          </a:p>
        </p:txBody>
      </p:sp>
    </p:spTree>
    <p:extLst>
      <p:ext uri="{BB962C8B-B14F-4D97-AF65-F5344CB8AC3E}">
        <p14:creationId xmlns:p14="http://schemas.microsoft.com/office/powerpoint/2010/main" val="48205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0" name="Picture 9">
            <a:extLst>
              <a:ext uri="{FF2B5EF4-FFF2-40B4-BE49-F238E27FC236}">
                <a16:creationId xmlns:a16="http://schemas.microsoft.com/office/drawing/2014/main" id="{91DC838B-B460-E325-1634-998BE1F667DF}"/>
              </a:ext>
            </a:extLst>
          </p:cNvPr>
          <p:cNvPicPr>
            <a:picLocks noChangeAspect="1"/>
          </p:cNvPicPr>
          <p:nvPr/>
        </p:nvPicPr>
        <p:blipFill rotWithShape="1">
          <a:blip r:embed="rId2"/>
          <a:srcRect l="8835" t="9778" r="8634" b="10578"/>
          <a:stretch/>
        </p:blipFill>
        <p:spPr>
          <a:xfrm>
            <a:off x="179501" y="1529327"/>
            <a:ext cx="5266836" cy="4823347"/>
          </a:xfrm>
          <a:prstGeom prst="rect">
            <a:avLst/>
          </a:prstGeom>
        </p:spPr>
      </p:pic>
      <p:pic>
        <p:nvPicPr>
          <p:cNvPr id="11" name="Picture 10">
            <a:extLst>
              <a:ext uri="{FF2B5EF4-FFF2-40B4-BE49-F238E27FC236}">
                <a16:creationId xmlns:a16="http://schemas.microsoft.com/office/drawing/2014/main" id="{0E017D30-F142-7CDD-F747-2054FD9E0410}"/>
              </a:ext>
            </a:extLst>
          </p:cNvPr>
          <p:cNvPicPr>
            <a:picLocks noChangeAspect="1"/>
          </p:cNvPicPr>
          <p:nvPr/>
        </p:nvPicPr>
        <p:blipFill rotWithShape="1">
          <a:blip r:embed="rId3"/>
          <a:srcRect l="7961" t="11913" r="8117" b="13158"/>
          <a:stretch/>
        </p:blipFill>
        <p:spPr>
          <a:xfrm>
            <a:off x="5552350" y="1529327"/>
            <a:ext cx="6460149" cy="3772556"/>
          </a:xfrm>
          <a:prstGeom prst="rect">
            <a:avLst/>
          </a:prstGeom>
        </p:spPr>
      </p:pic>
      <p:sp>
        <p:nvSpPr>
          <p:cNvPr id="17" name="Slide Number Placeholder 16">
            <a:extLst>
              <a:ext uri="{FF2B5EF4-FFF2-40B4-BE49-F238E27FC236}">
                <a16:creationId xmlns:a16="http://schemas.microsoft.com/office/drawing/2014/main" id="{D5D5B39B-CB86-D5EF-8A3A-67B1D5E4E7B2}"/>
              </a:ext>
            </a:extLst>
          </p:cNvPr>
          <p:cNvSpPr>
            <a:spLocks noGrp="1"/>
          </p:cNvSpPr>
          <p:nvPr>
            <p:ph type="sldNum" sz="quarter" idx="12"/>
          </p:nvPr>
        </p:nvSpPr>
        <p:spPr/>
        <p:txBody>
          <a:bodyPr/>
          <a:lstStyle/>
          <a:p>
            <a:fld id="{B4E24458-4BE4-1B4B-9639-224393D77E05}" type="slidenum">
              <a:rPr lang="en-TH" smtClean="0"/>
              <a:t>11</a:t>
            </a:fld>
            <a:endParaRPr lang="en-TH"/>
          </a:p>
        </p:txBody>
      </p:sp>
    </p:spTree>
    <p:extLst>
      <p:ext uri="{BB962C8B-B14F-4D97-AF65-F5344CB8AC3E}">
        <p14:creationId xmlns:p14="http://schemas.microsoft.com/office/powerpoint/2010/main" val="381255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4613-E68D-E124-DD41-28062FA9F370}"/>
              </a:ext>
            </a:extLst>
          </p:cNvPr>
          <p:cNvSpPr>
            <a:spLocks noGrp="1"/>
          </p:cNvSpPr>
          <p:nvPr>
            <p:ph type="title"/>
          </p:nvPr>
        </p:nvSpPr>
        <p:spPr/>
        <p:txBody>
          <a:bodyPr/>
          <a:lstStyle/>
          <a:p>
            <a:r>
              <a:rPr lang="en-US" dirty="0"/>
              <a:t>controllers/</a:t>
            </a:r>
            <a:r>
              <a:rPr lang="en-US" dirty="0" err="1"/>
              <a:t>dentists.js</a:t>
            </a:r>
            <a:endParaRPr lang="en-TH" dirty="0"/>
          </a:p>
        </p:txBody>
      </p:sp>
      <p:sp>
        <p:nvSpPr>
          <p:cNvPr id="3" name="Content Placeholder 2">
            <a:extLst>
              <a:ext uri="{FF2B5EF4-FFF2-40B4-BE49-F238E27FC236}">
                <a16:creationId xmlns:a16="http://schemas.microsoft.com/office/drawing/2014/main" id="{C31EDAF0-9A12-1B9E-32B2-C5FFED43F85F}"/>
              </a:ext>
            </a:extLst>
          </p:cNvPr>
          <p:cNvSpPr>
            <a:spLocks noGrp="1"/>
          </p:cNvSpPr>
          <p:nvPr>
            <p:ph idx="1"/>
          </p:nvPr>
        </p:nvSpPr>
        <p:spPr>
          <a:xfrm>
            <a:off x="838200" y="1556117"/>
            <a:ext cx="10515600" cy="4351338"/>
          </a:xfrm>
        </p:spPr>
        <p:txBody>
          <a:bodyPr/>
          <a:lstStyle/>
          <a:p>
            <a:endParaRPr lang="en-TH" dirty="0"/>
          </a:p>
        </p:txBody>
      </p:sp>
      <p:pic>
        <p:nvPicPr>
          <p:cNvPr id="12" name="Picture 11">
            <a:extLst>
              <a:ext uri="{FF2B5EF4-FFF2-40B4-BE49-F238E27FC236}">
                <a16:creationId xmlns:a16="http://schemas.microsoft.com/office/drawing/2014/main" id="{E1A945A6-28E1-1D92-B295-96B16AC6C143}"/>
              </a:ext>
            </a:extLst>
          </p:cNvPr>
          <p:cNvPicPr>
            <a:picLocks noChangeAspect="1"/>
          </p:cNvPicPr>
          <p:nvPr/>
        </p:nvPicPr>
        <p:blipFill rotWithShape="1">
          <a:blip r:embed="rId2"/>
          <a:srcRect l="8827" t="25254" r="9489" b="25303"/>
          <a:stretch/>
        </p:blipFill>
        <p:spPr>
          <a:xfrm>
            <a:off x="235384" y="1551520"/>
            <a:ext cx="6069163" cy="1513704"/>
          </a:xfrm>
          <a:prstGeom prst="rect">
            <a:avLst/>
          </a:prstGeom>
        </p:spPr>
      </p:pic>
      <p:pic>
        <p:nvPicPr>
          <p:cNvPr id="13" name="Picture 12">
            <a:extLst>
              <a:ext uri="{FF2B5EF4-FFF2-40B4-BE49-F238E27FC236}">
                <a16:creationId xmlns:a16="http://schemas.microsoft.com/office/drawing/2014/main" id="{D95DCBA0-933F-8EB5-C2EA-D9F5231C9084}"/>
              </a:ext>
            </a:extLst>
          </p:cNvPr>
          <p:cNvPicPr>
            <a:picLocks noChangeAspect="1"/>
          </p:cNvPicPr>
          <p:nvPr/>
        </p:nvPicPr>
        <p:blipFill rotWithShape="1">
          <a:blip r:embed="rId3"/>
          <a:srcRect l="6929" t="11647" r="7022" b="12372"/>
          <a:stretch/>
        </p:blipFill>
        <p:spPr>
          <a:xfrm>
            <a:off x="235384" y="3429000"/>
            <a:ext cx="6069163" cy="3210167"/>
          </a:xfrm>
          <a:prstGeom prst="rect">
            <a:avLst/>
          </a:prstGeom>
        </p:spPr>
      </p:pic>
      <p:pic>
        <p:nvPicPr>
          <p:cNvPr id="15" name="Picture 14">
            <a:extLst>
              <a:ext uri="{FF2B5EF4-FFF2-40B4-BE49-F238E27FC236}">
                <a16:creationId xmlns:a16="http://schemas.microsoft.com/office/drawing/2014/main" id="{F0A158A2-F3F6-8B72-FC24-B46D90C61708}"/>
              </a:ext>
            </a:extLst>
          </p:cNvPr>
          <p:cNvPicPr>
            <a:picLocks noChangeAspect="1"/>
          </p:cNvPicPr>
          <p:nvPr/>
        </p:nvPicPr>
        <p:blipFill rotWithShape="1">
          <a:blip r:embed="rId4"/>
          <a:srcRect l="8057" t="11280" r="9119" b="11804"/>
          <a:stretch/>
        </p:blipFill>
        <p:spPr>
          <a:xfrm>
            <a:off x="6406723" y="1551520"/>
            <a:ext cx="5673902" cy="3750363"/>
          </a:xfrm>
          <a:prstGeom prst="rect">
            <a:avLst/>
          </a:prstGeom>
        </p:spPr>
      </p:pic>
      <p:sp>
        <p:nvSpPr>
          <p:cNvPr id="4" name="Slide Number Placeholder 3">
            <a:extLst>
              <a:ext uri="{FF2B5EF4-FFF2-40B4-BE49-F238E27FC236}">
                <a16:creationId xmlns:a16="http://schemas.microsoft.com/office/drawing/2014/main" id="{3CF40F91-8028-6BA3-AF36-6D3ADB38555D}"/>
              </a:ext>
            </a:extLst>
          </p:cNvPr>
          <p:cNvSpPr>
            <a:spLocks noGrp="1"/>
          </p:cNvSpPr>
          <p:nvPr>
            <p:ph type="sldNum" sz="quarter" idx="12"/>
          </p:nvPr>
        </p:nvSpPr>
        <p:spPr/>
        <p:txBody>
          <a:bodyPr/>
          <a:lstStyle/>
          <a:p>
            <a:fld id="{B4E24458-4BE4-1B4B-9639-224393D77E05}" type="slidenum">
              <a:rPr lang="en-TH" smtClean="0"/>
              <a:t>12</a:t>
            </a:fld>
            <a:endParaRPr lang="en-TH"/>
          </a:p>
        </p:txBody>
      </p:sp>
    </p:spTree>
    <p:extLst>
      <p:ext uri="{BB962C8B-B14F-4D97-AF65-F5344CB8AC3E}">
        <p14:creationId xmlns:p14="http://schemas.microsoft.com/office/powerpoint/2010/main" val="192612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US" dirty="0"/>
              <a:t>c</a:t>
            </a:r>
            <a:r>
              <a:rPr lang="en-TH" dirty="0"/>
              <a:t>onfig.env</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Connect to new database</a:t>
            </a:r>
          </a:p>
          <a:p>
            <a:r>
              <a:rPr lang="en-US" dirty="0"/>
              <a:t>Add username &amp; password for email to send</a:t>
            </a:r>
            <a:endParaRPr lang="en-TH" dirty="0"/>
          </a:p>
        </p:txBody>
      </p:sp>
      <p:pic>
        <p:nvPicPr>
          <p:cNvPr id="6" name="Picture 5">
            <a:extLst>
              <a:ext uri="{FF2B5EF4-FFF2-40B4-BE49-F238E27FC236}">
                <a16:creationId xmlns:a16="http://schemas.microsoft.com/office/drawing/2014/main" id="{5DD9D9A0-1F37-4F27-16D6-70ECD71A3248}"/>
              </a:ext>
            </a:extLst>
          </p:cNvPr>
          <p:cNvPicPr>
            <a:picLocks noChangeAspect="1"/>
          </p:cNvPicPr>
          <p:nvPr/>
        </p:nvPicPr>
        <p:blipFill rotWithShape="1">
          <a:blip r:embed="rId2"/>
          <a:srcRect l="5754" t="12998" r="6217" b="13446"/>
          <a:stretch/>
        </p:blipFill>
        <p:spPr>
          <a:xfrm>
            <a:off x="1454287" y="2902115"/>
            <a:ext cx="9283426" cy="3590760"/>
          </a:xfrm>
          <a:prstGeom prst="rect">
            <a:avLst/>
          </a:prstGeom>
        </p:spPr>
      </p:pic>
      <p:sp>
        <p:nvSpPr>
          <p:cNvPr id="7" name="Slide Number Placeholder 6">
            <a:extLst>
              <a:ext uri="{FF2B5EF4-FFF2-40B4-BE49-F238E27FC236}">
                <a16:creationId xmlns:a16="http://schemas.microsoft.com/office/drawing/2014/main" id="{8319F629-08A8-2834-36E3-F410227DD51A}"/>
              </a:ext>
            </a:extLst>
          </p:cNvPr>
          <p:cNvSpPr>
            <a:spLocks noGrp="1"/>
          </p:cNvSpPr>
          <p:nvPr>
            <p:ph type="sldNum" sz="quarter" idx="12"/>
          </p:nvPr>
        </p:nvSpPr>
        <p:spPr/>
        <p:txBody>
          <a:bodyPr/>
          <a:lstStyle/>
          <a:p>
            <a:fld id="{B4E24458-4BE4-1B4B-9639-224393D77E05}" type="slidenum">
              <a:rPr lang="en-TH" smtClean="0"/>
              <a:t>13</a:t>
            </a:fld>
            <a:endParaRPr lang="en-TH"/>
          </a:p>
        </p:txBody>
      </p:sp>
    </p:spTree>
    <p:extLst>
      <p:ext uri="{BB962C8B-B14F-4D97-AF65-F5344CB8AC3E}">
        <p14:creationId xmlns:p14="http://schemas.microsoft.com/office/powerpoint/2010/main" val="358170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14</a:t>
            </a:fld>
            <a:endParaRPr lang="en-TH"/>
          </a:p>
        </p:txBody>
      </p:sp>
    </p:spTree>
    <p:extLst>
      <p:ext uri="{BB962C8B-B14F-4D97-AF65-F5344CB8AC3E}">
        <p14:creationId xmlns:p14="http://schemas.microsoft.com/office/powerpoint/2010/main" val="351353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48FF-A327-D9E4-F4BD-1C64617AC3B5}"/>
              </a:ext>
            </a:extLst>
          </p:cNvPr>
          <p:cNvSpPr>
            <a:spLocks noGrp="1"/>
          </p:cNvSpPr>
          <p:nvPr>
            <p:ph type="title"/>
          </p:nvPr>
        </p:nvSpPr>
        <p:spPr/>
        <p:txBody>
          <a:bodyPr/>
          <a:lstStyle/>
          <a:p>
            <a:r>
              <a:rPr lang="en-US" dirty="0"/>
              <a:t>middleware/</a:t>
            </a:r>
            <a:r>
              <a:rPr lang="en-US" dirty="0" err="1"/>
              <a:t>mail.js</a:t>
            </a:r>
            <a:endParaRPr lang="en-TH" dirty="0"/>
          </a:p>
        </p:txBody>
      </p:sp>
      <p:sp>
        <p:nvSpPr>
          <p:cNvPr id="3" name="Content Placeholder 2">
            <a:extLst>
              <a:ext uri="{FF2B5EF4-FFF2-40B4-BE49-F238E27FC236}">
                <a16:creationId xmlns:a16="http://schemas.microsoft.com/office/drawing/2014/main" id="{3179D1D7-5584-1E9C-D059-D70C9EAE2B17}"/>
              </a:ext>
            </a:extLst>
          </p:cNvPr>
          <p:cNvSpPr>
            <a:spLocks noGrp="1"/>
          </p:cNvSpPr>
          <p:nvPr>
            <p:ph idx="1"/>
          </p:nvPr>
        </p:nvSpPr>
        <p:spPr/>
        <p:txBody>
          <a:bodyPr/>
          <a:lstStyle/>
          <a:p>
            <a:endParaRPr lang="en-TH" dirty="0"/>
          </a:p>
        </p:txBody>
      </p:sp>
      <p:sp>
        <p:nvSpPr>
          <p:cNvPr id="5" name="Slide Number Placeholder 4">
            <a:extLst>
              <a:ext uri="{FF2B5EF4-FFF2-40B4-BE49-F238E27FC236}">
                <a16:creationId xmlns:a16="http://schemas.microsoft.com/office/drawing/2014/main" id="{FE230C79-1B0E-24E1-CFA2-7A396BE38A18}"/>
              </a:ext>
            </a:extLst>
          </p:cNvPr>
          <p:cNvSpPr>
            <a:spLocks noGrp="1"/>
          </p:cNvSpPr>
          <p:nvPr>
            <p:ph type="sldNum" sz="quarter" idx="12"/>
          </p:nvPr>
        </p:nvSpPr>
        <p:spPr/>
        <p:txBody>
          <a:bodyPr/>
          <a:lstStyle/>
          <a:p>
            <a:fld id="{B4E24458-4BE4-1B4B-9639-224393D77E05}" type="slidenum">
              <a:rPr lang="en-TH" smtClean="0"/>
              <a:t>15</a:t>
            </a:fld>
            <a:endParaRPr lang="en-TH"/>
          </a:p>
        </p:txBody>
      </p:sp>
      <p:pic>
        <p:nvPicPr>
          <p:cNvPr id="6" name="Picture 5">
            <a:extLst>
              <a:ext uri="{FF2B5EF4-FFF2-40B4-BE49-F238E27FC236}">
                <a16:creationId xmlns:a16="http://schemas.microsoft.com/office/drawing/2014/main" id="{59918403-96F8-888C-AEFE-0766204A9927}"/>
              </a:ext>
            </a:extLst>
          </p:cNvPr>
          <p:cNvPicPr>
            <a:picLocks noChangeAspect="1"/>
          </p:cNvPicPr>
          <p:nvPr/>
        </p:nvPicPr>
        <p:blipFill rotWithShape="1">
          <a:blip r:embed="rId2"/>
          <a:srcRect l="9105" t="13514" r="9477" b="14501"/>
          <a:stretch/>
        </p:blipFill>
        <p:spPr>
          <a:xfrm>
            <a:off x="0" y="2933332"/>
            <a:ext cx="5776689" cy="3378567"/>
          </a:xfrm>
          <a:prstGeom prst="rect">
            <a:avLst/>
          </a:prstGeom>
        </p:spPr>
      </p:pic>
      <p:pic>
        <p:nvPicPr>
          <p:cNvPr id="7" name="Picture 6">
            <a:extLst>
              <a:ext uri="{FF2B5EF4-FFF2-40B4-BE49-F238E27FC236}">
                <a16:creationId xmlns:a16="http://schemas.microsoft.com/office/drawing/2014/main" id="{9C393D32-3863-F745-1F5E-6DA669950A43}"/>
              </a:ext>
            </a:extLst>
          </p:cNvPr>
          <p:cNvPicPr>
            <a:picLocks noChangeAspect="1"/>
          </p:cNvPicPr>
          <p:nvPr/>
        </p:nvPicPr>
        <p:blipFill rotWithShape="1">
          <a:blip r:embed="rId3"/>
          <a:srcRect l="6186" t="10346" r="13936" b="14093"/>
          <a:stretch/>
        </p:blipFill>
        <p:spPr>
          <a:xfrm>
            <a:off x="5863770" y="2938813"/>
            <a:ext cx="6328230" cy="3373086"/>
          </a:xfrm>
          <a:prstGeom prst="rect">
            <a:avLst/>
          </a:prstGeom>
        </p:spPr>
      </p:pic>
      <p:pic>
        <p:nvPicPr>
          <p:cNvPr id="1026" name="Picture 2" descr="Nodemailer – Send e-mails with Node.JS">
            <a:extLst>
              <a:ext uri="{FF2B5EF4-FFF2-40B4-BE49-F238E27FC236}">
                <a16:creationId xmlns:a16="http://schemas.microsoft.com/office/drawing/2014/main" id="{6C28801E-FC11-CC47-E676-F76363B5B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8976" y="61226"/>
            <a:ext cx="3254824" cy="2776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7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Use Case Diagram</a:t>
            </a:r>
          </a:p>
        </p:txBody>
      </p:sp>
      <p:pic>
        <p:nvPicPr>
          <p:cNvPr id="9" name="Content Placeholder 8" descr="A diagram of a dentist&#10;&#10;Description automatically generated">
            <a:extLst>
              <a:ext uri="{FF2B5EF4-FFF2-40B4-BE49-F238E27FC236}">
                <a16:creationId xmlns:a16="http://schemas.microsoft.com/office/drawing/2014/main" id="{2BB3E750-6964-2D7D-9C3B-A5579C156C9E}"/>
              </a:ext>
            </a:extLst>
          </p:cNvPr>
          <p:cNvPicPr>
            <a:picLocks noGrp="1" noChangeAspect="1"/>
          </p:cNvPicPr>
          <p:nvPr>
            <p:ph idx="1"/>
          </p:nvPr>
        </p:nvPicPr>
        <p:blipFill>
          <a:blip r:embed="rId2"/>
          <a:stretch>
            <a:fillRect/>
          </a:stretch>
        </p:blipFill>
        <p:spPr>
          <a:xfrm>
            <a:off x="3594595" y="1825625"/>
            <a:ext cx="5002809" cy="4351338"/>
          </a:xfrm>
        </p:spPr>
      </p:pic>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16</a:t>
            </a:fld>
            <a:endParaRPr lang="en-TH"/>
          </a:p>
        </p:txBody>
      </p:sp>
    </p:spTree>
    <p:extLst>
      <p:ext uri="{BB962C8B-B14F-4D97-AF65-F5344CB8AC3E}">
        <p14:creationId xmlns:p14="http://schemas.microsoft.com/office/powerpoint/2010/main" val="219921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Class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17</a:t>
            </a:fld>
            <a:endParaRPr lang="en-TH"/>
          </a:p>
        </p:txBody>
      </p:sp>
    </p:spTree>
    <p:extLst>
      <p:ext uri="{BB962C8B-B14F-4D97-AF65-F5344CB8AC3E}">
        <p14:creationId xmlns:p14="http://schemas.microsoft.com/office/powerpoint/2010/main" val="326954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E24-6EC9-7010-1B03-53160E8B51A4}"/>
              </a:ext>
            </a:extLst>
          </p:cNvPr>
          <p:cNvSpPr>
            <a:spLocks noGrp="1"/>
          </p:cNvSpPr>
          <p:nvPr>
            <p:ph type="title"/>
          </p:nvPr>
        </p:nvSpPr>
        <p:spPr/>
        <p:txBody>
          <a:bodyPr/>
          <a:lstStyle/>
          <a:p>
            <a:r>
              <a:rPr lang="en-TH" dirty="0"/>
              <a:t>Sequence Diagram</a:t>
            </a:r>
          </a:p>
        </p:txBody>
      </p:sp>
      <p:sp>
        <p:nvSpPr>
          <p:cNvPr id="3" name="Content Placeholder 2">
            <a:extLst>
              <a:ext uri="{FF2B5EF4-FFF2-40B4-BE49-F238E27FC236}">
                <a16:creationId xmlns:a16="http://schemas.microsoft.com/office/drawing/2014/main" id="{505315AF-D7DD-056E-896F-A11B9FE76964}"/>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9899A31C-F329-0E01-CC7A-2C0914736F20}"/>
              </a:ext>
            </a:extLst>
          </p:cNvPr>
          <p:cNvSpPr>
            <a:spLocks noGrp="1"/>
          </p:cNvSpPr>
          <p:nvPr>
            <p:ph type="sldNum" sz="quarter" idx="12"/>
          </p:nvPr>
        </p:nvSpPr>
        <p:spPr/>
        <p:txBody>
          <a:bodyPr/>
          <a:lstStyle/>
          <a:p>
            <a:fld id="{B4E24458-4BE4-1B4B-9639-224393D77E05}" type="slidenum">
              <a:rPr lang="en-TH" smtClean="0"/>
              <a:t>18</a:t>
            </a:fld>
            <a:endParaRPr lang="en-TH"/>
          </a:p>
        </p:txBody>
      </p:sp>
    </p:spTree>
    <p:extLst>
      <p:ext uri="{BB962C8B-B14F-4D97-AF65-F5344CB8AC3E}">
        <p14:creationId xmlns:p14="http://schemas.microsoft.com/office/powerpoint/2010/main" val="246503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8BD-2728-72CA-A6D9-A32E06F8E6D9}"/>
              </a:ext>
            </a:extLst>
          </p:cNvPr>
          <p:cNvSpPr>
            <a:spLocks noGrp="1"/>
          </p:cNvSpPr>
          <p:nvPr>
            <p:ph type="title"/>
          </p:nvPr>
        </p:nvSpPr>
        <p:spPr/>
        <p:txBody>
          <a:bodyPr/>
          <a:lstStyle/>
          <a:p>
            <a:r>
              <a:rPr lang="th-TH" dirty="0"/>
              <a:t>การแบ่งงานในทีม</a:t>
            </a:r>
            <a:endParaRPr lang="en-TH" dirty="0"/>
          </a:p>
        </p:txBody>
      </p:sp>
      <p:sp>
        <p:nvSpPr>
          <p:cNvPr id="4" name="Text Placeholder 3">
            <a:extLst>
              <a:ext uri="{FF2B5EF4-FFF2-40B4-BE49-F238E27FC236}">
                <a16:creationId xmlns:a16="http://schemas.microsoft.com/office/drawing/2014/main" id="{58D7021F-E227-2ED3-663D-EEA9CE28798E}"/>
              </a:ext>
            </a:extLst>
          </p:cNvPr>
          <p:cNvSpPr>
            <a:spLocks noGrp="1"/>
          </p:cNvSpPr>
          <p:nvPr>
            <p:ph type="body" idx="1"/>
          </p:nvPr>
        </p:nvSpPr>
        <p:spPr/>
        <p:txBody>
          <a:bodyPr/>
          <a:lstStyle/>
          <a:p>
            <a:endParaRPr lang="en-TH" dirty="0"/>
          </a:p>
        </p:txBody>
      </p:sp>
      <p:sp>
        <p:nvSpPr>
          <p:cNvPr id="3" name="Content Placeholder 2">
            <a:extLst>
              <a:ext uri="{FF2B5EF4-FFF2-40B4-BE49-F238E27FC236}">
                <a16:creationId xmlns:a16="http://schemas.microsoft.com/office/drawing/2014/main" id="{C960866A-8B4B-F4A9-DF17-4C56E29DB98E}"/>
              </a:ext>
            </a:extLst>
          </p:cNvPr>
          <p:cNvSpPr>
            <a:spLocks noGrp="1"/>
          </p:cNvSpPr>
          <p:nvPr>
            <p:ph sz="half" idx="2"/>
          </p:nvPr>
        </p:nvSpPr>
        <p:spPr/>
        <p:txBody>
          <a:bodyPr/>
          <a:lstStyle/>
          <a:p>
            <a:r>
              <a:rPr lang="th-TH" dirty="0"/>
              <a:t>แก้ </a:t>
            </a:r>
            <a:r>
              <a:rPr lang="en-TH" dirty="0"/>
              <a:t>function </a:t>
            </a:r>
            <a:r>
              <a:rPr lang="th-TH" dirty="0"/>
              <a:t>ให้ตรงตาม </a:t>
            </a:r>
            <a:r>
              <a:rPr lang="en-US" dirty="0"/>
              <a:t>requirement</a:t>
            </a:r>
          </a:p>
          <a:p>
            <a:r>
              <a:rPr lang="th-TH" dirty="0"/>
              <a:t>เพิ่ม </a:t>
            </a:r>
            <a:r>
              <a:rPr lang="en-US" dirty="0"/>
              <a:t>additional</a:t>
            </a:r>
            <a:endParaRPr lang="th-TH" dirty="0"/>
          </a:p>
          <a:p>
            <a:r>
              <a:rPr lang="en-US" dirty="0"/>
              <a:t>Document </a:t>
            </a:r>
            <a:r>
              <a:rPr lang="th-TH" dirty="0"/>
              <a:t>และ</a:t>
            </a:r>
            <a:r>
              <a:rPr lang="en-US" dirty="0"/>
              <a:t>VDO</a:t>
            </a:r>
            <a:endParaRPr lang="en-TH" dirty="0"/>
          </a:p>
        </p:txBody>
      </p:sp>
      <p:sp>
        <p:nvSpPr>
          <p:cNvPr id="5" name="Text Placeholder 4">
            <a:extLst>
              <a:ext uri="{FF2B5EF4-FFF2-40B4-BE49-F238E27FC236}">
                <a16:creationId xmlns:a16="http://schemas.microsoft.com/office/drawing/2014/main" id="{148A13F9-B544-43FA-8564-2A95082A283E}"/>
              </a:ext>
            </a:extLst>
          </p:cNvPr>
          <p:cNvSpPr>
            <a:spLocks noGrp="1"/>
          </p:cNvSpPr>
          <p:nvPr>
            <p:ph type="body" sz="quarter" idx="3"/>
          </p:nvPr>
        </p:nvSpPr>
        <p:spPr/>
        <p:txBody>
          <a:bodyPr/>
          <a:lstStyle/>
          <a:p>
            <a:endParaRPr lang="en-TH" dirty="0"/>
          </a:p>
        </p:txBody>
      </p:sp>
      <p:sp>
        <p:nvSpPr>
          <p:cNvPr id="6" name="Content Placeholder 5">
            <a:extLst>
              <a:ext uri="{FF2B5EF4-FFF2-40B4-BE49-F238E27FC236}">
                <a16:creationId xmlns:a16="http://schemas.microsoft.com/office/drawing/2014/main" id="{27DF9C91-0D76-4D70-F674-55D720EF6B52}"/>
              </a:ext>
            </a:extLst>
          </p:cNvPr>
          <p:cNvSpPr>
            <a:spLocks noGrp="1"/>
          </p:cNvSpPr>
          <p:nvPr>
            <p:ph sz="quarter" idx="4"/>
          </p:nvPr>
        </p:nvSpPr>
        <p:spPr/>
        <p:txBody>
          <a:bodyPr/>
          <a:lstStyle/>
          <a:p>
            <a:r>
              <a:rPr lang="th-TH" dirty="0"/>
              <a:t>แก้ตัวแปรจาก</a:t>
            </a:r>
            <a:r>
              <a:rPr lang="en-US" dirty="0"/>
              <a:t> Hospital </a:t>
            </a:r>
            <a:r>
              <a:rPr lang="th-TH" dirty="0"/>
              <a:t>ให้เป็น </a:t>
            </a:r>
            <a:r>
              <a:rPr lang="en-US" dirty="0"/>
              <a:t>Dentist</a:t>
            </a:r>
          </a:p>
          <a:p>
            <a:r>
              <a:rPr lang="th-TH" dirty="0"/>
              <a:t>จัดการไฟล์ให้เป็น </a:t>
            </a:r>
            <a:r>
              <a:rPr lang="en-US" dirty="0"/>
              <a:t>Module</a:t>
            </a:r>
            <a:endParaRPr lang="th-TH" dirty="0"/>
          </a:p>
          <a:p>
            <a:r>
              <a:rPr lang="en-US" dirty="0"/>
              <a:t>Test</a:t>
            </a:r>
          </a:p>
          <a:p>
            <a:endParaRPr lang="en-US" dirty="0"/>
          </a:p>
          <a:p>
            <a:endParaRPr lang="en-TH" dirty="0"/>
          </a:p>
        </p:txBody>
      </p:sp>
      <p:sp>
        <p:nvSpPr>
          <p:cNvPr id="7" name="Slide Number Placeholder 6">
            <a:extLst>
              <a:ext uri="{FF2B5EF4-FFF2-40B4-BE49-F238E27FC236}">
                <a16:creationId xmlns:a16="http://schemas.microsoft.com/office/drawing/2014/main" id="{41CE06A3-7808-E899-784F-0F0BE44503A2}"/>
              </a:ext>
            </a:extLst>
          </p:cNvPr>
          <p:cNvSpPr>
            <a:spLocks noGrp="1"/>
          </p:cNvSpPr>
          <p:nvPr>
            <p:ph type="sldNum" sz="quarter" idx="12"/>
          </p:nvPr>
        </p:nvSpPr>
        <p:spPr/>
        <p:txBody>
          <a:bodyPr/>
          <a:lstStyle/>
          <a:p>
            <a:fld id="{B4E24458-4BE4-1B4B-9639-224393D77E05}" type="slidenum">
              <a:rPr lang="en-TH" smtClean="0"/>
              <a:t>19</a:t>
            </a:fld>
            <a:endParaRPr lang="en-TH"/>
          </a:p>
        </p:txBody>
      </p:sp>
    </p:spTree>
    <p:extLst>
      <p:ext uri="{BB962C8B-B14F-4D97-AF65-F5344CB8AC3E}">
        <p14:creationId xmlns:p14="http://schemas.microsoft.com/office/powerpoint/2010/main" val="407124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93B6-1A8E-7465-ED30-9F5AC561A8C0}"/>
              </a:ext>
            </a:extLst>
          </p:cNvPr>
          <p:cNvSpPr>
            <a:spLocks noGrp="1"/>
          </p:cNvSpPr>
          <p:nvPr>
            <p:ph type="title"/>
          </p:nvPr>
        </p:nvSpPr>
        <p:spPr/>
        <p:txBody>
          <a:bodyPr/>
          <a:lstStyle/>
          <a:p>
            <a:r>
              <a:rPr lang="en-TH" dirty="0"/>
              <a:t>Fuctional Requirements</a:t>
            </a:r>
          </a:p>
        </p:txBody>
      </p:sp>
      <p:sp>
        <p:nvSpPr>
          <p:cNvPr id="3" name="Content Placeholder 2">
            <a:extLst>
              <a:ext uri="{FF2B5EF4-FFF2-40B4-BE49-F238E27FC236}">
                <a16:creationId xmlns:a16="http://schemas.microsoft.com/office/drawing/2014/main" id="{FC42AB67-AE8E-F3B6-880E-B13856C82670}"/>
              </a:ext>
            </a:extLst>
          </p:cNvPr>
          <p:cNvSpPr>
            <a:spLocks noGrp="1"/>
          </p:cNvSpPr>
          <p:nvPr>
            <p:ph idx="1"/>
          </p:nvPr>
        </p:nvSpPr>
        <p:spPr>
          <a:xfrm>
            <a:off x="838200" y="1825625"/>
            <a:ext cx="10515600" cy="4667250"/>
          </a:xfrm>
        </p:spPr>
        <p:txBody>
          <a:bodyPr>
            <a:normAutofit/>
          </a:bodyPr>
          <a:lstStyle/>
          <a:p>
            <a:pPr marL="514350" indent="-514350">
              <a:lnSpc>
                <a:spcPct val="120000"/>
              </a:lnSpc>
              <a:buAutoNum type="arabicPeriod"/>
            </a:pPr>
            <a:r>
              <a:rPr lang="en-US" sz="1600" dirty="0"/>
              <a:t>The system shall allow a user to register by specifying the name, </a:t>
            </a:r>
            <a:r>
              <a:rPr lang="en-US" sz="1600" dirty="0">
                <a:highlight>
                  <a:srgbClr val="FFFF00"/>
                </a:highlight>
              </a:rPr>
              <a:t>telephone number</a:t>
            </a:r>
            <a:r>
              <a:rPr lang="en-US" sz="1600" dirty="0"/>
              <a:t>, email, and password. </a:t>
            </a:r>
          </a:p>
          <a:p>
            <a:pPr marL="514350" indent="-514350">
              <a:lnSpc>
                <a:spcPct val="120000"/>
              </a:lnSpc>
              <a:buAutoNum type="arabicPeriod"/>
            </a:pPr>
            <a:r>
              <a:rPr lang="en-US" sz="1600" dirty="0"/>
              <a:t>After registration, the user becomes a registered user, and the system shall allow the user to log in to use the system by specifying the email and password. The system shall allow a registered user to log out. </a:t>
            </a:r>
          </a:p>
          <a:p>
            <a:pPr marL="514350" indent="-514350">
              <a:lnSpc>
                <a:spcPct val="120000"/>
              </a:lnSpc>
              <a:buAutoNum type="arabicPeriod"/>
            </a:pPr>
            <a:r>
              <a:rPr lang="en-US" sz="1600" dirty="0"/>
              <a:t>After login, the system shall allow the registered user to book only ONE session by specifying the date and the preferred dentist. The dentist list is also provided to the user. A dentist information includes the dentist’s name, years of experience, and area of expertise. </a:t>
            </a:r>
          </a:p>
          <a:p>
            <a:pPr marL="514350" indent="-514350">
              <a:lnSpc>
                <a:spcPct val="120000"/>
              </a:lnSpc>
              <a:buAutoNum type="arabicPeriod"/>
            </a:pPr>
            <a:r>
              <a:rPr lang="en-US" sz="1600" dirty="0"/>
              <a:t>The system shall allow the registered user to view his booking. </a:t>
            </a:r>
          </a:p>
          <a:p>
            <a:pPr marL="514350" indent="-514350">
              <a:lnSpc>
                <a:spcPct val="120000"/>
              </a:lnSpc>
              <a:buAutoNum type="arabicPeriod"/>
            </a:pPr>
            <a:r>
              <a:rPr lang="en-US" sz="1600" dirty="0"/>
              <a:t>The system shall allow the registered user to edit his booking. </a:t>
            </a:r>
          </a:p>
          <a:p>
            <a:pPr marL="514350" indent="-514350">
              <a:lnSpc>
                <a:spcPct val="120000"/>
              </a:lnSpc>
              <a:buAutoNum type="arabicPeriod"/>
            </a:pPr>
            <a:r>
              <a:rPr lang="en-US" sz="1600" dirty="0"/>
              <a:t>The system shall allow the registered user to delete his booking. </a:t>
            </a:r>
          </a:p>
          <a:p>
            <a:pPr marL="514350" indent="-514350">
              <a:lnSpc>
                <a:spcPct val="120000"/>
              </a:lnSpc>
              <a:buAutoNum type="arabicPeriod"/>
            </a:pPr>
            <a:r>
              <a:rPr lang="en-US" sz="1600" dirty="0"/>
              <a:t>The system shall allow the admin to view any bookings. </a:t>
            </a:r>
          </a:p>
          <a:p>
            <a:pPr marL="514350" indent="-514350">
              <a:lnSpc>
                <a:spcPct val="120000"/>
              </a:lnSpc>
              <a:buAutoNum type="arabicPeriod"/>
            </a:pPr>
            <a:r>
              <a:rPr lang="en-US" sz="1600" dirty="0"/>
              <a:t>8. The system shall allow the admin to edit any bookings. </a:t>
            </a:r>
          </a:p>
          <a:p>
            <a:pPr marL="514350" indent="-514350">
              <a:lnSpc>
                <a:spcPct val="120000"/>
              </a:lnSpc>
              <a:buAutoNum type="arabicPeriod"/>
            </a:pPr>
            <a:r>
              <a:rPr lang="en-US" sz="1600" dirty="0"/>
              <a:t>9. The system shall allow the admin to delete any bookings.</a:t>
            </a:r>
            <a:endParaRPr lang="en-TH" sz="1600" dirty="0"/>
          </a:p>
        </p:txBody>
      </p:sp>
      <p:sp>
        <p:nvSpPr>
          <p:cNvPr id="4" name="Slide Number Placeholder 3">
            <a:extLst>
              <a:ext uri="{FF2B5EF4-FFF2-40B4-BE49-F238E27FC236}">
                <a16:creationId xmlns:a16="http://schemas.microsoft.com/office/drawing/2014/main" id="{CF5C4548-FCC2-594D-F1B5-2C2F172AE3C6}"/>
              </a:ext>
            </a:extLst>
          </p:cNvPr>
          <p:cNvSpPr>
            <a:spLocks noGrp="1"/>
          </p:cNvSpPr>
          <p:nvPr>
            <p:ph type="sldNum" sz="quarter" idx="12"/>
          </p:nvPr>
        </p:nvSpPr>
        <p:spPr/>
        <p:txBody>
          <a:bodyPr/>
          <a:lstStyle/>
          <a:p>
            <a:fld id="{B4E24458-4BE4-1B4B-9639-224393D77E05}" type="slidenum">
              <a:rPr lang="en-TH" smtClean="0"/>
              <a:t>2</a:t>
            </a:fld>
            <a:endParaRPr lang="en-TH"/>
          </a:p>
        </p:txBody>
      </p:sp>
    </p:spTree>
    <p:extLst>
      <p:ext uri="{BB962C8B-B14F-4D97-AF65-F5344CB8AC3E}">
        <p14:creationId xmlns:p14="http://schemas.microsoft.com/office/powerpoint/2010/main" val="3970732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BBE-545B-1B25-22C8-0EA7962FEFDA}"/>
              </a:ext>
            </a:extLst>
          </p:cNvPr>
          <p:cNvSpPr>
            <a:spLocks noGrp="1"/>
          </p:cNvSpPr>
          <p:nvPr>
            <p:ph type="title"/>
          </p:nvPr>
        </p:nvSpPr>
        <p:spPr/>
        <p:txBody>
          <a:bodyPr/>
          <a:lstStyle/>
          <a:p>
            <a:r>
              <a:rPr lang="en-US" dirty="0"/>
              <a:t>VDO Link</a:t>
            </a:r>
            <a:endParaRPr lang="en-TH" dirty="0"/>
          </a:p>
        </p:txBody>
      </p:sp>
      <p:sp>
        <p:nvSpPr>
          <p:cNvPr id="3" name="Content Placeholder 2">
            <a:extLst>
              <a:ext uri="{FF2B5EF4-FFF2-40B4-BE49-F238E27FC236}">
                <a16:creationId xmlns:a16="http://schemas.microsoft.com/office/drawing/2014/main" id="{9A3E7C30-050C-62E0-2378-FD20A230259F}"/>
              </a:ext>
            </a:extLst>
          </p:cNvPr>
          <p:cNvSpPr>
            <a:spLocks noGrp="1"/>
          </p:cNvSpPr>
          <p:nvPr>
            <p:ph idx="1"/>
          </p:nvPr>
        </p:nvSpPr>
        <p:spPr/>
        <p:txBody>
          <a:bodyPr/>
          <a:lstStyle/>
          <a:p>
            <a:endParaRPr lang="en-TH"/>
          </a:p>
        </p:txBody>
      </p:sp>
      <p:sp>
        <p:nvSpPr>
          <p:cNvPr id="4" name="Slide Number Placeholder 3">
            <a:extLst>
              <a:ext uri="{FF2B5EF4-FFF2-40B4-BE49-F238E27FC236}">
                <a16:creationId xmlns:a16="http://schemas.microsoft.com/office/drawing/2014/main" id="{6D5DDC41-6736-BEA3-57DC-57786C71BDC7}"/>
              </a:ext>
            </a:extLst>
          </p:cNvPr>
          <p:cNvSpPr>
            <a:spLocks noGrp="1"/>
          </p:cNvSpPr>
          <p:nvPr>
            <p:ph type="sldNum" sz="quarter" idx="12"/>
          </p:nvPr>
        </p:nvSpPr>
        <p:spPr/>
        <p:txBody>
          <a:bodyPr/>
          <a:lstStyle/>
          <a:p>
            <a:fld id="{B4E24458-4BE4-1B4B-9639-224393D77E05}" type="slidenum">
              <a:rPr lang="en-TH" smtClean="0"/>
              <a:t>20</a:t>
            </a:fld>
            <a:endParaRPr lang="en-TH"/>
          </a:p>
        </p:txBody>
      </p:sp>
    </p:spTree>
    <p:extLst>
      <p:ext uri="{BB962C8B-B14F-4D97-AF65-F5344CB8AC3E}">
        <p14:creationId xmlns:p14="http://schemas.microsoft.com/office/powerpoint/2010/main" val="213738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E426-BEF2-3A82-16E9-1FB216CC358C}"/>
              </a:ext>
            </a:extLst>
          </p:cNvPr>
          <p:cNvSpPr>
            <a:spLocks noGrp="1"/>
          </p:cNvSpPr>
          <p:nvPr>
            <p:ph type="title"/>
          </p:nvPr>
        </p:nvSpPr>
        <p:spPr/>
        <p:txBody>
          <a:bodyPr/>
          <a:lstStyle/>
          <a:p>
            <a:r>
              <a:rPr lang="en-US" dirty="0"/>
              <a:t>Non-Functional Requirements</a:t>
            </a:r>
            <a:endParaRPr lang="en-TH" dirty="0"/>
          </a:p>
        </p:txBody>
      </p:sp>
      <p:sp>
        <p:nvSpPr>
          <p:cNvPr id="3" name="Content Placeholder 2">
            <a:extLst>
              <a:ext uri="{FF2B5EF4-FFF2-40B4-BE49-F238E27FC236}">
                <a16:creationId xmlns:a16="http://schemas.microsoft.com/office/drawing/2014/main" id="{A6C2944B-7E2B-AACF-C311-79B591D843F8}"/>
              </a:ext>
            </a:extLst>
          </p:cNvPr>
          <p:cNvSpPr>
            <a:spLocks noGrp="1"/>
          </p:cNvSpPr>
          <p:nvPr>
            <p:ph idx="1"/>
          </p:nvPr>
        </p:nvSpPr>
        <p:spPr>
          <a:xfrm>
            <a:off x="838199" y="1825625"/>
            <a:ext cx="11195649" cy="4351338"/>
          </a:xfrm>
        </p:spPr>
        <p:txBody>
          <a:bodyPr>
            <a:normAutofit/>
          </a:bodyPr>
          <a:lstStyle/>
          <a:p>
            <a:pPr marL="0" indent="0">
              <a:buNone/>
            </a:pPr>
            <a:r>
              <a:rPr lang="en-US" sz="2400" dirty="0"/>
              <a:t>• Security: </a:t>
            </a:r>
          </a:p>
          <a:p>
            <a:pPr marL="0" indent="0">
              <a:buNone/>
            </a:pPr>
            <a:r>
              <a:rPr lang="en-US" sz="2400" dirty="0"/>
              <a:t>	• The system shall authenticate users using username-password</a:t>
            </a:r>
          </a:p>
          <a:p>
            <a:pPr marL="0" indent="0">
              <a:buNone/>
            </a:pPr>
            <a:r>
              <a:rPr lang="en-US" sz="2400" dirty="0"/>
              <a:t>	• The system shall be able to keep user’s transactions confidential. </a:t>
            </a:r>
          </a:p>
          <a:p>
            <a:pPr marL="0" indent="0">
              <a:buNone/>
            </a:pPr>
            <a:r>
              <a:rPr lang="en-US" sz="2400" dirty="0"/>
              <a:t>• Performance: </a:t>
            </a:r>
            <a:br>
              <a:rPr lang="en-US" sz="2400" dirty="0"/>
            </a:br>
            <a:r>
              <a:rPr lang="en-US" sz="2400" dirty="0"/>
              <a:t>	• The system shall response to a request in 3 seconds. </a:t>
            </a:r>
          </a:p>
          <a:p>
            <a:pPr marL="0" indent="0">
              <a:buNone/>
            </a:pPr>
            <a:r>
              <a:rPr lang="en-US" sz="2400" dirty="0"/>
              <a:t>• Usability: </a:t>
            </a:r>
          </a:p>
          <a:p>
            <a:pPr marL="0" indent="0">
              <a:buNone/>
            </a:pPr>
            <a:r>
              <a:rPr lang="en-US" sz="2400" dirty="0"/>
              <a:t>	• The system shall be used and test via Postman.</a:t>
            </a:r>
            <a:endParaRPr lang="en-TH" sz="2400" dirty="0"/>
          </a:p>
        </p:txBody>
      </p:sp>
      <p:sp>
        <p:nvSpPr>
          <p:cNvPr id="4" name="Slide Number Placeholder 3">
            <a:extLst>
              <a:ext uri="{FF2B5EF4-FFF2-40B4-BE49-F238E27FC236}">
                <a16:creationId xmlns:a16="http://schemas.microsoft.com/office/drawing/2014/main" id="{A7E045E7-ACC0-319B-2577-61E0BC5A5693}"/>
              </a:ext>
            </a:extLst>
          </p:cNvPr>
          <p:cNvSpPr>
            <a:spLocks noGrp="1"/>
          </p:cNvSpPr>
          <p:nvPr>
            <p:ph type="sldNum" sz="quarter" idx="12"/>
          </p:nvPr>
        </p:nvSpPr>
        <p:spPr/>
        <p:txBody>
          <a:bodyPr/>
          <a:lstStyle/>
          <a:p>
            <a:fld id="{B4E24458-4BE4-1B4B-9639-224393D77E05}" type="slidenum">
              <a:rPr lang="en-TH" smtClean="0"/>
              <a:t>3</a:t>
            </a:fld>
            <a:endParaRPr lang="en-TH"/>
          </a:p>
        </p:txBody>
      </p:sp>
    </p:spTree>
    <p:extLst>
      <p:ext uri="{BB962C8B-B14F-4D97-AF65-F5344CB8AC3E}">
        <p14:creationId xmlns:p14="http://schemas.microsoft.com/office/powerpoint/2010/main" val="271857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7ACA-F777-9EC6-2CC4-017CE7B02D87}"/>
              </a:ext>
            </a:extLst>
          </p:cNvPr>
          <p:cNvSpPr>
            <a:spLocks noGrp="1"/>
          </p:cNvSpPr>
          <p:nvPr>
            <p:ph type="title"/>
          </p:nvPr>
        </p:nvSpPr>
        <p:spPr/>
        <p:txBody>
          <a:bodyPr/>
          <a:lstStyle/>
          <a:p>
            <a:r>
              <a:rPr lang="en-US" dirty="0"/>
              <a:t>Constraints</a:t>
            </a:r>
            <a:endParaRPr lang="en-TH" dirty="0"/>
          </a:p>
        </p:txBody>
      </p:sp>
      <p:sp>
        <p:nvSpPr>
          <p:cNvPr id="3" name="Content Placeholder 2">
            <a:extLst>
              <a:ext uri="{FF2B5EF4-FFF2-40B4-BE49-F238E27FC236}">
                <a16:creationId xmlns:a16="http://schemas.microsoft.com/office/drawing/2014/main" id="{2EF42E8D-5E9D-5F1F-47D9-6115C1A2E9D5}"/>
              </a:ext>
            </a:extLst>
          </p:cNvPr>
          <p:cNvSpPr>
            <a:spLocks noGrp="1"/>
          </p:cNvSpPr>
          <p:nvPr>
            <p:ph idx="1"/>
          </p:nvPr>
        </p:nvSpPr>
        <p:spPr/>
        <p:txBody>
          <a:bodyPr/>
          <a:lstStyle/>
          <a:p>
            <a:r>
              <a:rPr lang="en-US" dirty="0"/>
              <a:t>The system shall be a web API.</a:t>
            </a:r>
          </a:p>
          <a:p>
            <a:r>
              <a:rPr lang="en-US" dirty="0"/>
              <a:t>The frontend part of the application is not required.</a:t>
            </a:r>
          </a:p>
          <a:p>
            <a:r>
              <a:rPr lang="en-US" dirty="0"/>
              <a:t>The development team shall develop the backend system as REST APIs.</a:t>
            </a:r>
          </a:p>
          <a:p>
            <a:r>
              <a:rPr lang="en-US" dirty="0"/>
              <a:t>The database system can be either MongoDB Atlas or MySQL.</a:t>
            </a:r>
            <a:endParaRPr lang="en-TH" dirty="0"/>
          </a:p>
        </p:txBody>
      </p:sp>
      <p:sp>
        <p:nvSpPr>
          <p:cNvPr id="4" name="Slide Number Placeholder 3">
            <a:extLst>
              <a:ext uri="{FF2B5EF4-FFF2-40B4-BE49-F238E27FC236}">
                <a16:creationId xmlns:a16="http://schemas.microsoft.com/office/drawing/2014/main" id="{C4AB3F2C-E35A-BAB9-29E0-69592AEE2234}"/>
              </a:ext>
            </a:extLst>
          </p:cNvPr>
          <p:cNvSpPr>
            <a:spLocks noGrp="1"/>
          </p:cNvSpPr>
          <p:nvPr>
            <p:ph type="sldNum" sz="quarter" idx="12"/>
          </p:nvPr>
        </p:nvSpPr>
        <p:spPr/>
        <p:txBody>
          <a:bodyPr/>
          <a:lstStyle/>
          <a:p>
            <a:fld id="{B4E24458-4BE4-1B4B-9639-224393D77E05}" type="slidenum">
              <a:rPr lang="en-TH" smtClean="0"/>
              <a:t>4</a:t>
            </a:fld>
            <a:endParaRPr lang="en-TH"/>
          </a:p>
        </p:txBody>
      </p:sp>
    </p:spTree>
    <p:extLst>
      <p:ext uri="{BB962C8B-B14F-4D97-AF65-F5344CB8AC3E}">
        <p14:creationId xmlns:p14="http://schemas.microsoft.com/office/powerpoint/2010/main" val="418679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8D8-B7F7-3B3B-C4F5-A2D71C4BC5E3}"/>
              </a:ext>
            </a:extLst>
          </p:cNvPr>
          <p:cNvSpPr>
            <a:spLocks noGrp="1"/>
          </p:cNvSpPr>
          <p:nvPr>
            <p:ph type="title"/>
          </p:nvPr>
        </p:nvSpPr>
        <p:spPr/>
        <p:txBody>
          <a:bodyPr/>
          <a:lstStyle/>
          <a:p>
            <a:r>
              <a:rPr lang="en-TH" dirty="0"/>
              <a:t>Additional Requirement</a:t>
            </a:r>
          </a:p>
        </p:txBody>
      </p:sp>
      <p:sp>
        <p:nvSpPr>
          <p:cNvPr id="3" name="Content Placeholder 2">
            <a:extLst>
              <a:ext uri="{FF2B5EF4-FFF2-40B4-BE49-F238E27FC236}">
                <a16:creationId xmlns:a16="http://schemas.microsoft.com/office/drawing/2014/main" id="{D110A5B9-3239-4789-8CB1-F339B92951B6}"/>
              </a:ext>
            </a:extLst>
          </p:cNvPr>
          <p:cNvSpPr>
            <a:spLocks noGrp="1"/>
          </p:cNvSpPr>
          <p:nvPr>
            <p:ph idx="1"/>
          </p:nvPr>
        </p:nvSpPr>
        <p:spPr/>
        <p:txBody>
          <a:bodyPr/>
          <a:lstStyle/>
          <a:p>
            <a:r>
              <a:rPr lang="en-US" dirty="0"/>
              <a:t>The system will send confirmation emails upon successful reservation.</a:t>
            </a:r>
            <a:endParaRPr lang="en-TH" dirty="0"/>
          </a:p>
        </p:txBody>
      </p:sp>
      <p:sp>
        <p:nvSpPr>
          <p:cNvPr id="4" name="Slide Number Placeholder 3">
            <a:extLst>
              <a:ext uri="{FF2B5EF4-FFF2-40B4-BE49-F238E27FC236}">
                <a16:creationId xmlns:a16="http://schemas.microsoft.com/office/drawing/2014/main" id="{82C0EC47-2C8B-507F-87A9-654C711C1AA4}"/>
              </a:ext>
            </a:extLst>
          </p:cNvPr>
          <p:cNvSpPr>
            <a:spLocks noGrp="1"/>
          </p:cNvSpPr>
          <p:nvPr>
            <p:ph type="sldNum" sz="quarter" idx="12"/>
          </p:nvPr>
        </p:nvSpPr>
        <p:spPr/>
        <p:txBody>
          <a:bodyPr/>
          <a:lstStyle/>
          <a:p>
            <a:fld id="{B4E24458-4BE4-1B4B-9639-224393D77E05}" type="slidenum">
              <a:rPr lang="en-TH" smtClean="0"/>
              <a:t>5</a:t>
            </a:fld>
            <a:endParaRPr lang="en-TH"/>
          </a:p>
        </p:txBody>
      </p:sp>
    </p:spTree>
    <p:extLst>
      <p:ext uri="{BB962C8B-B14F-4D97-AF65-F5344CB8AC3E}">
        <p14:creationId xmlns:p14="http://schemas.microsoft.com/office/powerpoint/2010/main" val="375857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E305-B7C0-EF55-3B7C-85AF2F18C6F2}"/>
              </a:ext>
            </a:extLst>
          </p:cNvPr>
          <p:cNvSpPr>
            <a:spLocks noGrp="1"/>
          </p:cNvSpPr>
          <p:nvPr>
            <p:ph type="title"/>
          </p:nvPr>
        </p:nvSpPr>
        <p:spPr/>
        <p:txBody>
          <a:bodyPr/>
          <a:lstStyle/>
          <a:p>
            <a:r>
              <a:rPr lang="en-TH" dirty="0"/>
              <a:t>C</a:t>
            </a:r>
            <a:r>
              <a:rPr lang="en-US" dirty="0"/>
              <a:t>o</a:t>
            </a:r>
            <a:r>
              <a:rPr lang="en-TH" dirty="0"/>
              <a:t>de </a:t>
            </a:r>
            <a:r>
              <a:rPr lang="th-TH" dirty="0"/>
              <a:t>ที่แก้ไป</a:t>
            </a:r>
            <a:endParaRPr lang="en-TH" dirty="0"/>
          </a:p>
        </p:txBody>
      </p:sp>
      <p:sp>
        <p:nvSpPr>
          <p:cNvPr id="3" name="Content Placeholder 2">
            <a:extLst>
              <a:ext uri="{FF2B5EF4-FFF2-40B4-BE49-F238E27FC236}">
                <a16:creationId xmlns:a16="http://schemas.microsoft.com/office/drawing/2014/main" id="{143BB6C6-FC2D-F9B7-A10D-10547C546434}"/>
              </a:ext>
            </a:extLst>
          </p:cNvPr>
          <p:cNvSpPr>
            <a:spLocks noGrp="1"/>
          </p:cNvSpPr>
          <p:nvPr>
            <p:ph idx="1"/>
          </p:nvPr>
        </p:nvSpPr>
        <p:spPr/>
        <p:txBody>
          <a:bodyPr/>
          <a:lstStyle/>
          <a:p>
            <a:r>
              <a:rPr lang="th-TH" dirty="0"/>
              <a:t>แก้จาก </a:t>
            </a:r>
            <a:r>
              <a:rPr lang="en-US" dirty="0"/>
              <a:t>Hospital -&gt; Dentist</a:t>
            </a:r>
          </a:p>
          <a:p>
            <a:pPr marL="0" indent="0">
              <a:buNone/>
            </a:pPr>
            <a:endParaRPr lang="en-TH" dirty="0"/>
          </a:p>
          <a:p>
            <a:endParaRPr lang="en-TH" dirty="0"/>
          </a:p>
        </p:txBody>
      </p:sp>
      <p:sp>
        <p:nvSpPr>
          <p:cNvPr id="9" name="Slide Number Placeholder 8">
            <a:extLst>
              <a:ext uri="{FF2B5EF4-FFF2-40B4-BE49-F238E27FC236}">
                <a16:creationId xmlns:a16="http://schemas.microsoft.com/office/drawing/2014/main" id="{17D5D32E-7B6F-39A8-90F6-B6C0793D396B}"/>
              </a:ext>
            </a:extLst>
          </p:cNvPr>
          <p:cNvSpPr>
            <a:spLocks noGrp="1"/>
          </p:cNvSpPr>
          <p:nvPr>
            <p:ph type="sldNum" sz="quarter" idx="12"/>
          </p:nvPr>
        </p:nvSpPr>
        <p:spPr/>
        <p:txBody>
          <a:bodyPr/>
          <a:lstStyle/>
          <a:p>
            <a:fld id="{B4E24458-4BE4-1B4B-9639-224393D77E05}" type="slidenum">
              <a:rPr lang="en-TH" smtClean="0"/>
              <a:t>6</a:t>
            </a:fld>
            <a:endParaRPr lang="en-TH"/>
          </a:p>
        </p:txBody>
      </p:sp>
      <p:grpSp>
        <p:nvGrpSpPr>
          <p:cNvPr id="14" name="Group 13">
            <a:extLst>
              <a:ext uri="{FF2B5EF4-FFF2-40B4-BE49-F238E27FC236}">
                <a16:creationId xmlns:a16="http://schemas.microsoft.com/office/drawing/2014/main" id="{5AF989E4-B156-1132-FC86-679DA47235AE}"/>
              </a:ext>
            </a:extLst>
          </p:cNvPr>
          <p:cNvGrpSpPr/>
          <p:nvPr/>
        </p:nvGrpSpPr>
        <p:grpSpPr>
          <a:xfrm>
            <a:off x="419102" y="2912335"/>
            <a:ext cx="3545305" cy="3045776"/>
            <a:chOff x="419102" y="2912335"/>
            <a:chExt cx="3545305" cy="3045776"/>
          </a:xfrm>
        </p:grpSpPr>
        <p:sp>
          <p:nvSpPr>
            <p:cNvPr id="6" name="Rounded Rectangle 5">
              <a:extLst>
                <a:ext uri="{FF2B5EF4-FFF2-40B4-BE49-F238E27FC236}">
                  <a16:creationId xmlns:a16="http://schemas.microsoft.com/office/drawing/2014/main" id="{9CD0BA7E-2191-257B-3E92-A18338A5F817}"/>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models</a:t>
              </a:r>
            </a:p>
          </p:txBody>
        </p:sp>
        <p:sp>
          <p:nvSpPr>
            <p:cNvPr id="10" name="Rounded Rectangle 9">
              <a:extLst>
                <a:ext uri="{FF2B5EF4-FFF2-40B4-BE49-F238E27FC236}">
                  <a16:creationId xmlns:a16="http://schemas.microsoft.com/office/drawing/2014/main" id="{7148820C-BB6E-653A-F4BE-9031B91BCC7E}"/>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sp>
          <p:nvSpPr>
            <p:cNvPr id="11" name="Rounded Rectangle 10">
              <a:extLst>
                <a:ext uri="{FF2B5EF4-FFF2-40B4-BE49-F238E27FC236}">
                  <a16:creationId xmlns:a16="http://schemas.microsoft.com/office/drawing/2014/main" id="{82415F98-2754-0091-C597-4EE176BD1A3C}"/>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User</a:t>
              </a:r>
            </a:p>
          </p:txBody>
        </p:sp>
      </p:grpSp>
      <p:grpSp>
        <p:nvGrpSpPr>
          <p:cNvPr id="15" name="Group 14">
            <a:extLst>
              <a:ext uri="{FF2B5EF4-FFF2-40B4-BE49-F238E27FC236}">
                <a16:creationId xmlns:a16="http://schemas.microsoft.com/office/drawing/2014/main" id="{F003EF75-D6A2-1EAE-CC06-AB6DF0716429}"/>
              </a:ext>
            </a:extLst>
          </p:cNvPr>
          <p:cNvGrpSpPr/>
          <p:nvPr/>
        </p:nvGrpSpPr>
        <p:grpSpPr>
          <a:xfrm>
            <a:off x="4323347" y="2839765"/>
            <a:ext cx="3545305" cy="3045776"/>
            <a:chOff x="419102" y="2912335"/>
            <a:chExt cx="3545305" cy="3045776"/>
          </a:xfrm>
        </p:grpSpPr>
        <p:sp>
          <p:nvSpPr>
            <p:cNvPr id="16" name="Rounded Rectangle 15">
              <a:extLst>
                <a:ext uri="{FF2B5EF4-FFF2-40B4-BE49-F238E27FC236}">
                  <a16:creationId xmlns:a16="http://schemas.microsoft.com/office/drawing/2014/main" id="{026A90CD-79DA-7F0D-22AC-EE93EBC9476A}"/>
                </a:ext>
              </a:extLst>
            </p:cNvPr>
            <p:cNvSpPr/>
            <p:nvPr/>
          </p:nvSpPr>
          <p:spPr>
            <a:xfrm>
              <a:off x="419102" y="2912335"/>
              <a:ext cx="3545305" cy="3045776"/>
            </a:xfrm>
            <a:prstGeom prst="roundRect">
              <a:avLst>
                <a:gd name="adj" fmla="val 9995"/>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TH" sz="3600" dirty="0"/>
                <a:t>controllers</a:t>
              </a:r>
            </a:p>
          </p:txBody>
        </p:sp>
        <p:sp>
          <p:nvSpPr>
            <p:cNvPr id="17" name="Rounded Rectangle 16">
              <a:extLst>
                <a:ext uri="{FF2B5EF4-FFF2-40B4-BE49-F238E27FC236}">
                  <a16:creationId xmlns:a16="http://schemas.microsoft.com/office/drawing/2014/main" id="{941B5713-6A8D-3719-EE29-FD172B708EBD}"/>
                </a:ext>
              </a:extLst>
            </p:cNvPr>
            <p:cNvSpPr/>
            <p:nvPr/>
          </p:nvSpPr>
          <p:spPr>
            <a:xfrm>
              <a:off x="455339" y="4086882"/>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appointments</a:t>
              </a:r>
            </a:p>
          </p:txBody>
        </p:sp>
        <p:sp>
          <p:nvSpPr>
            <p:cNvPr id="18" name="Rounded Rectangle 17">
              <a:extLst>
                <a:ext uri="{FF2B5EF4-FFF2-40B4-BE49-F238E27FC236}">
                  <a16:creationId xmlns:a16="http://schemas.microsoft.com/office/drawing/2014/main" id="{9BBA3627-2C25-E9F3-DDA6-1AD21427BC6E}"/>
                </a:ext>
              </a:extLst>
            </p:cNvPr>
            <p:cNvSpPr/>
            <p:nvPr/>
          </p:nvSpPr>
          <p:spPr>
            <a:xfrm>
              <a:off x="455339" y="4709158"/>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auth</a:t>
              </a:r>
            </a:p>
          </p:txBody>
        </p:sp>
        <p:sp>
          <p:nvSpPr>
            <p:cNvPr id="19" name="Rounded Rectangle 18">
              <a:extLst>
                <a:ext uri="{FF2B5EF4-FFF2-40B4-BE49-F238E27FC236}">
                  <a16:creationId xmlns:a16="http://schemas.microsoft.com/office/drawing/2014/main" id="{389F34DA-72EF-D94C-472F-50586D33433E}"/>
                </a:ext>
              </a:extLst>
            </p:cNvPr>
            <p:cNvSpPr/>
            <p:nvPr/>
          </p:nvSpPr>
          <p:spPr>
            <a:xfrm>
              <a:off x="455339" y="5331434"/>
              <a:ext cx="3472832" cy="551543"/>
            </a:xfrm>
            <a:prstGeom prst="roundRect">
              <a:avLst>
                <a:gd name="adj" fmla="val 50000"/>
              </a:avLst>
            </a:prstGeom>
            <a:solidFill>
              <a:schemeClr val="bg1"/>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H" sz="3200" dirty="0">
                  <a:solidFill>
                    <a:srgbClr val="0E9ED5"/>
                  </a:solidFill>
                  <a:latin typeface="SUKHUMVITSET-TEXT" panose="02000506000000020004" pitchFamily="2" charset="-34"/>
                  <a:cs typeface="SUKHUMVITSET-TEXT" panose="02000506000000020004" pitchFamily="2" charset="-34"/>
                </a:rPr>
                <a:t>dentist</a:t>
              </a:r>
            </a:p>
          </p:txBody>
        </p:sp>
      </p:grpSp>
      <p:sp>
        <p:nvSpPr>
          <p:cNvPr id="20" name="Rounded Rectangle 19">
            <a:extLst>
              <a:ext uri="{FF2B5EF4-FFF2-40B4-BE49-F238E27FC236}">
                <a16:creationId xmlns:a16="http://schemas.microsoft.com/office/drawing/2014/main" id="{774A5FE1-4166-5838-B174-6D7DB19D3B34}"/>
              </a:ext>
            </a:extLst>
          </p:cNvPr>
          <p:cNvSpPr/>
          <p:nvPr/>
        </p:nvSpPr>
        <p:spPr>
          <a:xfrm>
            <a:off x="8227592" y="2801393"/>
            <a:ext cx="3472832" cy="551543"/>
          </a:xfrm>
          <a:prstGeom prst="roundRect">
            <a:avLst>
              <a:gd name="adj" fmla="val 50000"/>
            </a:avLst>
          </a:prstGeom>
          <a:solidFill>
            <a:srgbClr val="0E9ED5"/>
          </a:solidFill>
          <a:ln>
            <a:solidFill>
              <a:srgbClr val="0E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a:t>
            </a:r>
            <a:r>
              <a:rPr lang="en-TH" sz="3200" dirty="0">
                <a:solidFill>
                  <a:schemeClr val="bg1"/>
                </a:solidFill>
              </a:rPr>
              <a:t>onfig.env</a:t>
            </a:r>
          </a:p>
        </p:txBody>
      </p:sp>
    </p:spTree>
    <p:extLst>
      <p:ext uri="{BB962C8B-B14F-4D97-AF65-F5344CB8AC3E}">
        <p14:creationId xmlns:p14="http://schemas.microsoft.com/office/powerpoint/2010/main" val="30217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9676-A7CF-23CF-AB0B-89D6B14B82E0}"/>
              </a:ext>
            </a:extLst>
          </p:cNvPr>
          <p:cNvSpPr>
            <a:spLocks noGrp="1"/>
          </p:cNvSpPr>
          <p:nvPr>
            <p:ph type="title"/>
          </p:nvPr>
        </p:nvSpPr>
        <p:spPr/>
        <p:txBody>
          <a:bodyPr/>
          <a:lstStyle/>
          <a:p>
            <a:r>
              <a:rPr lang="en-TH" dirty="0"/>
              <a:t>models/Dentist.js</a:t>
            </a:r>
          </a:p>
        </p:txBody>
      </p:sp>
      <p:sp>
        <p:nvSpPr>
          <p:cNvPr id="3" name="Content Placeholder 2">
            <a:extLst>
              <a:ext uri="{FF2B5EF4-FFF2-40B4-BE49-F238E27FC236}">
                <a16:creationId xmlns:a16="http://schemas.microsoft.com/office/drawing/2014/main" id="{B161AD3D-F058-95D9-D191-2595F6641AF9}"/>
              </a:ext>
            </a:extLst>
          </p:cNvPr>
          <p:cNvSpPr>
            <a:spLocks noGrp="1"/>
          </p:cNvSpPr>
          <p:nvPr>
            <p:ph idx="1"/>
          </p:nvPr>
        </p:nvSpPr>
        <p:spPr/>
        <p:txBody>
          <a:bodyPr/>
          <a:lstStyle/>
          <a:p>
            <a:r>
              <a:rPr lang="en-US" dirty="0"/>
              <a:t>M</a:t>
            </a:r>
            <a:r>
              <a:rPr lang="en-TH" dirty="0"/>
              <a:t>odify from model/Hospital.js</a:t>
            </a:r>
          </a:p>
        </p:txBody>
      </p:sp>
      <p:pic>
        <p:nvPicPr>
          <p:cNvPr id="6" name="Picture 5">
            <a:extLst>
              <a:ext uri="{FF2B5EF4-FFF2-40B4-BE49-F238E27FC236}">
                <a16:creationId xmlns:a16="http://schemas.microsoft.com/office/drawing/2014/main" id="{983439F4-463B-F158-AFCF-E74107DB5ED8}"/>
              </a:ext>
            </a:extLst>
          </p:cNvPr>
          <p:cNvPicPr>
            <a:picLocks noChangeAspect="1"/>
          </p:cNvPicPr>
          <p:nvPr/>
        </p:nvPicPr>
        <p:blipFill rotWithShape="1">
          <a:blip r:embed="rId2"/>
          <a:srcRect l="8462" t="8187" r="9134" b="9930"/>
          <a:stretch/>
        </p:blipFill>
        <p:spPr>
          <a:xfrm>
            <a:off x="517358" y="2298808"/>
            <a:ext cx="4592052" cy="4379928"/>
          </a:xfrm>
          <a:prstGeom prst="rect">
            <a:avLst/>
          </a:prstGeom>
        </p:spPr>
      </p:pic>
      <p:pic>
        <p:nvPicPr>
          <p:cNvPr id="7" name="Picture 6">
            <a:extLst>
              <a:ext uri="{FF2B5EF4-FFF2-40B4-BE49-F238E27FC236}">
                <a16:creationId xmlns:a16="http://schemas.microsoft.com/office/drawing/2014/main" id="{239B7CAE-27F9-31B0-3BAD-927D26839CDA}"/>
              </a:ext>
            </a:extLst>
          </p:cNvPr>
          <p:cNvPicPr>
            <a:picLocks noChangeAspect="1"/>
          </p:cNvPicPr>
          <p:nvPr/>
        </p:nvPicPr>
        <p:blipFill rotWithShape="1">
          <a:blip r:embed="rId3"/>
          <a:srcRect l="8101" t="9879" r="7895" b="14835"/>
          <a:stretch/>
        </p:blipFill>
        <p:spPr>
          <a:xfrm>
            <a:off x="5670884" y="2298808"/>
            <a:ext cx="6302472" cy="4351338"/>
          </a:xfrm>
          <a:prstGeom prst="rect">
            <a:avLst/>
          </a:prstGeom>
        </p:spPr>
      </p:pic>
      <p:sp>
        <p:nvSpPr>
          <p:cNvPr id="8" name="Slide Number Placeholder 7">
            <a:extLst>
              <a:ext uri="{FF2B5EF4-FFF2-40B4-BE49-F238E27FC236}">
                <a16:creationId xmlns:a16="http://schemas.microsoft.com/office/drawing/2014/main" id="{694713AA-F647-6466-600C-97F6E0B09569}"/>
              </a:ext>
            </a:extLst>
          </p:cNvPr>
          <p:cNvSpPr>
            <a:spLocks noGrp="1"/>
          </p:cNvSpPr>
          <p:nvPr>
            <p:ph type="sldNum" sz="quarter" idx="12"/>
          </p:nvPr>
        </p:nvSpPr>
        <p:spPr/>
        <p:txBody>
          <a:bodyPr/>
          <a:lstStyle/>
          <a:p>
            <a:fld id="{B4E24458-4BE4-1B4B-9639-224393D77E05}" type="slidenum">
              <a:rPr lang="en-TH" smtClean="0"/>
              <a:t>7</a:t>
            </a:fld>
            <a:endParaRPr lang="en-TH"/>
          </a:p>
        </p:txBody>
      </p:sp>
    </p:spTree>
    <p:extLst>
      <p:ext uri="{BB962C8B-B14F-4D97-AF65-F5344CB8AC3E}">
        <p14:creationId xmlns:p14="http://schemas.microsoft.com/office/powerpoint/2010/main" val="202844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60AD-8A18-FB5B-119B-0DAF5D7B78B4}"/>
              </a:ext>
            </a:extLst>
          </p:cNvPr>
          <p:cNvSpPr>
            <a:spLocks noGrp="1"/>
          </p:cNvSpPr>
          <p:nvPr>
            <p:ph type="title"/>
          </p:nvPr>
        </p:nvSpPr>
        <p:spPr/>
        <p:txBody>
          <a:bodyPr/>
          <a:lstStyle/>
          <a:p>
            <a:r>
              <a:rPr lang="en-TH" dirty="0"/>
              <a:t>models/User.js</a:t>
            </a:r>
          </a:p>
        </p:txBody>
      </p:sp>
      <p:sp>
        <p:nvSpPr>
          <p:cNvPr id="3" name="Content Placeholder 2">
            <a:extLst>
              <a:ext uri="{FF2B5EF4-FFF2-40B4-BE49-F238E27FC236}">
                <a16:creationId xmlns:a16="http://schemas.microsoft.com/office/drawing/2014/main" id="{4CCF6F2B-A126-6C37-D7BF-A4F210D8F618}"/>
              </a:ext>
            </a:extLst>
          </p:cNvPr>
          <p:cNvSpPr>
            <a:spLocks noGrp="1"/>
          </p:cNvSpPr>
          <p:nvPr>
            <p:ph idx="1"/>
          </p:nvPr>
        </p:nvSpPr>
        <p:spPr/>
        <p:txBody>
          <a:bodyPr/>
          <a:lstStyle/>
          <a:p>
            <a:endParaRPr lang="en-TH"/>
          </a:p>
        </p:txBody>
      </p:sp>
      <p:pic>
        <p:nvPicPr>
          <p:cNvPr id="4" name="Picture 3">
            <a:extLst>
              <a:ext uri="{FF2B5EF4-FFF2-40B4-BE49-F238E27FC236}">
                <a16:creationId xmlns:a16="http://schemas.microsoft.com/office/drawing/2014/main" id="{8038AF6A-F134-F09B-7AEB-FA2D0BF1AEB5}"/>
              </a:ext>
            </a:extLst>
          </p:cNvPr>
          <p:cNvPicPr>
            <a:picLocks noChangeAspect="1"/>
          </p:cNvPicPr>
          <p:nvPr/>
        </p:nvPicPr>
        <p:blipFill rotWithShape="1">
          <a:blip r:embed="rId2"/>
          <a:srcRect l="8308" t="13826" r="8927" b="15197"/>
          <a:stretch/>
        </p:blipFill>
        <p:spPr>
          <a:xfrm>
            <a:off x="1865245" y="1825625"/>
            <a:ext cx="8461509" cy="4486275"/>
          </a:xfrm>
          <a:prstGeom prst="rect">
            <a:avLst/>
          </a:prstGeom>
        </p:spPr>
      </p:pic>
      <p:sp>
        <p:nvSpPr>
          <p:cNvPr id="5" name="Slide Number Placeholder 4">
            <a:extLst>
              <a:ext uri="{FF2B5EF4-FFF2-40B4-BE49-F238E27FC236}">
                <a16:creationId xmlns:a16="http://schemas.microsoft.com/office/drawing/2014/main" id="{37D4549F-537B-C054-9A93-F913D7CDA28E}"/>
              </a:ext>
            </a:extLst>
          </p:cNvPr>
          <p:cNvSpPr>
            <a:spLocks noGrp="1"/>
          </p:cNvSpPr>
          <p:nvPr>
            <p:ph type="sldNum" sz="quarter" idx="12"/>
          </p:nvPr>
        </p:nvSpPr>
        <p:spPr/>
        <p:txBody>
          <a:bodyPr/>
          <a:lstStyle/>
          <a:p>
            <a:fld id="{B4E24458-4BE4-1B4B-9639-224393D77E05}" type="slidenum">
              <a:rPr lang="en-TH" smtClean="0"/>
              <a:t>8</a:t>
            </a:fld>
            <a:endParaRPr lang="en-TH"/>
          </a:p>
        </p:txBody>
      </p:sp>
    </p:spTree>
    <p:extLst>
      <p:ext uri="{BB962C8B-B14F-4D97-AF65-F5344CB8AC3E}">
        <p14:creationId xmlns:p14="http://schemas.microsoft.com/office/powerpoint/2010/main" val="323985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C363-7AD6-E105-1E43-D5FA46055E1E}"/>
              </a:ext>
            </a:extLst>
          </p:cNvPr>
          <p:cNvSpPr>
            <a:spLocks noGrp="1"/>
          </p:cNvSpPr>
          <p:nvPr>
            <p:ph type="title"/>
          </p:nvPr>
        </p:nvSpPr>
        <p:spPr/>
        <p:txBody>
          <a:bodyPr/>
          <a:lstStyle/>
          <a:p>
            <a:r>
              <a:rPr lang="en-US" dirty="0"/>
              <a:t>controllers/</a:t>
            </a:r>
            <a:r>
              <a:rPr lang="en-US" dirty="0" err="1"/>
              <a:t>appointments.js</a:t>
            </a:r>
            <a:endParaRPr lang="en-TH" dirty="0"/>
          </a:p>
        </p:txBody>
      </p:sp>
      <p:sp>
        <p:nvSpPr>
          <p:cNvPr id="3" name="Content Placeholder 2">
            <a:extLst>
              <a:ext uri="{FF2B5EF4-FFF2-40B4-BE49-F238E27FC236}">
                <a16:creationId xmlns:a16="http://schemas.microsoft.com/office/drawing/2014/main" id="{07A42F11-59C3-51CE-880C-05CCAECC3562}"/>
              </a:ext>
            </a:extLst>
          </p:cNvPr>
          <p:cNvSpPr>
            <a:spLocks noGrp="1"/>
          </p:cNvSpPr>
          <p:nvPr>
            <p:ph idx="1"/>
          </p:nvPr>
        </p:nvSpPr>
        <p:spPr/>
        <p:txBody>
          <a:bodyPr/>
          <a:lstStyle/>
          <a:p>
            <a:endParaRPr lang="en-TH" dirty="0"/>
          </a:p>
        </p:txBody>
      </p:sp>
      <p:sp>
        <p:nvSpPr>
          <p:cNvPr id="4" name="Slide Number Placeholder 3">
            <a:extLst>
              <a:ext uri="{FF2B5EF4-FFF2-40B4-BE49-F238E27FC236}">
                <a16:creationId xmlns:a16="http://schemas.microsoft.com/office/drawing/2014/main" id="{1FD1ACB6-7BA4-ADB2-1B2D-1A266A6F5B42}"/>
              </a:ext>
            </a:extLst>
          </p:cNvPr>
          <p:cNvSpPr>
            <a:spLocks noGrp="1"/>
          </p:cNvSpPr>
          <p:nvPr>
            <p:ph type="sldNum" sz="quarter" idx="12"/>
          </p:nvPr>
        </p:nvSpPr>
        <p:spPr/>
        <p:txBody>
          <a:bodyPr/>
          <a:lstStyle/>
          <a:p>
            <a:fld id="{B4E24458-4BE4-1B4B-9639-224393D77E05}" type="slidenum">
              <a:rPr lang="en-TH" smtClean="0"/>
              <a:t>9</a:t>
            </a:fld>
            <a:endParaRPr lang="en-TH"/>
          </a:p>
        </p:txBody>
      </p:sp>
    </p:spTree>
    <p:extLst>
      <p:ext uri="{BB962C8B-B14F-4D97-AF65-F5344CB8AC3E}">
        <p14:creationId xmlns:p14="http://schemas.microsoft.com/office/powerpoint/2010/main" val="146479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1265</TotalTime>
  <Words>464</Words>
  <Application>Microsoft Macintosh PowerPoint</Application>
  <PresentationFormat>Widescreen</PresentationFormat>
  <Paragraphs>82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SUKHUMVITSET-TEXT</vt:lpstr>
      <vt:lpstr>Office Theme</vt:lpstr>
      <vt:lpstr>Dentist Booking</vt:lpstr>
      <vt:lpstr>Fuctional Requirements</vt:lpstr>
      <vt:lpstr>Non-Functional Requirements</vt:lpstr>
      <vt:lpstr>Constraints</vt:lpstr>
      <vt:lpstr>Additional Requirement</vt:lpstr>
      <vt:lpstr>Code ที่แก้ไป</vt:lpstr>
      <vt:lpstr>models/Dentist.js</vt:lpstr>
      <vt:lpstr>models/User.js</vt:lpstr>
      <vt:lpstr>controllers/appointments.js</vt:lpstr>
      <vt:lpstr>controllers/auth.js</vt:lpstr>
      <vt:lpstr>controllers/dentists.js</vt:lpstr>
      <vt:lpstr>controllers/dentists.js</vt:lpstr>
      <vt:lpstr>config.env</vt:lpstr>
      <vt:lpstr>Additional Requirement</vt:lpstr>
      <vt:lpstr>middleware/mail.js</vt:lpstr>
      <vt:lpstr>Use Case Diagram</vt:lpstr>
      <vt:lpstr>Class Diagram</vt:lpstr>
      <vt:lpstr>Sequence Diagram</vt:lpstr>
      <vt:lpstr>การแบ่งงานในทีม</vt:lpstr>
      <vt:lpstr>VDO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Waranthorn Chansawang</dc:creator>
  <cp:lastModifiedBy>Waranthorn Chansawang</cp:lastModifiedBy>
  <cp:revision>34</cp:revision>
  <dcterms:created xsi:type="dcterms:W3CDTF">2024-04-21T07:10:26Z</dcterms:created>
  <dcterms:modified xsi:type="dcterms:W3CDTF">2024-04-25T14:00:15Z</dcterms:modified>
</cp:coreProperties>
</file>