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63" r:id="rId4"/>
    <p:sldId id="259" r:id="rId5"/>
    <p:sldId id="258" r:id="rId6"/>
    <p:sldId id="260" r:id="rId7"/>
    <p:sldId id="266" r:id="rId8"/>
    <p:sldId id="261" r:id="rId9"/>
    <p:sldId id="264" r:id="rId10"/>
    <p:sldId id="265" r:id="rId11"/>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 id="262"/>
            <p14:sldId id="263"/>
          </p14:sldIdLst>
        </p14:section>
        <p14:section name="SRS" id="{74D672AE-DFFD-7F44-BD13-1FC5E375D7E3}">
          <p14:sldIdLst>
            <p14:sldId id="259"/>
            <p14:sldId id="258"/>
            <p14:sldId id="260"/>
            <p14:sldId id="266"/>
            <p14:sldId id="261"/>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22/4/2024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5</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81B5F95D-C1F0-5A40-84CB-60CBE9B004B2}" type="datetimeFigureOut">
              <a:rPr lang="en-TH" smtClean="0"/>
              <a:t>22/4/2024 R</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B5F95D-C1F0-5A40-84CB-60CBE9B004B2}" type="datetimeFigureOut">
              <a:rPr lang="en-TH" smtClean="0"/>
              <a:t>22/4/2024 R</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E24458-4BE4-1B4B-9639-224393D77E05}" type="slidenum">
              <a:rPr lang="en-TH" smtClean="0"/>
              <a:t>‹#›</a:t>
            </a:fld>
            <a:endParaRPr lang="en-TH"/>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p:txBody>
          <a:bodyPr/>
          <a:lstStyle/>
          <a:p>
            <a:endParaRPr lang="en-TH" dirty="0"/>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p:txBody>
          <a:bodyPr/>
          <a:lstStyle/>
          <a:p>
            <a:endParaRPr lang="en-TH"/>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a:blip r:embed="rId2"/>
          <a:stretch>
            <a:fillRect/>
          </a:stretch>
        </p:blipFill>
        <p:spPr>
          <a:xfrm>
            <a:off x="4341243" y="1345930"/>
            <a:ext cx="3509513" cy="3509513"/>
          </a:xfrm>
          <a:prstGeom prst="rect">
            <a:avLst/>
          </a:prstGeom>
        </p:spPr>
      </p:pic>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Link</a:t>
            </a:r>
            <a:endParaRPr lang="en-TH" dirty="0"/>
          </a:p>
        </p:txBody>
      </p:sp>
      <p:sp>
        <p:nvSpPr>
          <p:cNvPr id="3" name="Content Placeholder 2">
            <a:extLst>
              <a:ext uri="{FF2B5EF4-FFF2-40B4-BE49-F238E27FC236}">
                <a16:creationId xmlns:a16="http://schemas.microsoft.com/office/drawing/2014/main" id="{9A3E7C30-050C-62E0-2378-FD20A230259F}"/>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21373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9D1A-DCCC-A237-CAEC-85D853E72550}"/>
              </a:ext>
            </a:extLst>
          </p:cNvPr>
          <p:cNvSpPr>
            <a:spLocks noGrp="1"/>
          </p:cNvSpPr>
          <p:nvPr>
            <p:ph type="title"/>
          </p:nvPr>
        </p:nvSpPr>
        <p:spPr/>
        <p:txBody>
          <a:bodyPr/>
          <a:lstStyle/>
          <a:p>
            <a:r>
              <a:rPr lang="th-TH" dirty="0"/>
              <a:t>โจทย์ที่ได้รับ</a:t>
            </a:r>
            <a:endParaRPr lang="en-TH" dirty="0"/>
          </a:p>
        </p:txBody>
      </p:sp>
      <p:sp>
        <p:nvSpPr>
          <p:cNvPr id="3" name="Content Placeholder 2">
            <a:extLst>
              <a:ext uri="{FF2B5EF4-FFF2-40B4-BE49-F238E27FC236}">
                <a16:creationId xmlns:a16="http://schemas.microsoft.com/office/drawing/2014/main" id="{060D081C-149C-94BF-2D2A-405DD3B0F7EC}"/>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22960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2A89-52AF-7222-4346-3A1529738B80}"/>
              </a:ext>
            </a:extLst>
          </p:cNvPr>
          <p:cNvSpPr>
            <a:spLocks noGrp="1"/>
          </p:cNvSpPr>
          <p:nvPr>
            <p:ph type="title"/>
          </p:nvPr>
        </p:nvSpPr>
        <p:spPr/>
        <p:txBody>
          <a:bodyPr/>
          <a:lstStyle/>
          <a:p>
            <a:r>
              <a:rPr lang="th-TH" dirty="0"/>
              <a:t>โค้ดโปรแกรมที่ได้แก้ไขไปจากของเดิม</a:t>
            </a:r>
            <a:endParaRPr lang="en-TH" dirty="0"/>
          </a:p>
        </p:txBody>
      </p:sp>
      <p:sp>
        <p:nvSpPr>
          <p:cNvPr id="3" name="Content Placeholder 2">
            <a:extLst>
              <a:ext uri="{FF2B5EF4-FFF2-40B4-BE49-F238E27FC236}">
                <a16:creationId xmlns:a16="http://schemas.microsoft.com/office/drawing/2014/main" id="{E7C51EAE-90E6-5170-4D22-1B7215F86B3B}"/>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339828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p:txBody>
          <a:bodyPr>
            <a:normAutofit fontScale="70000" lnSpcReduction="20000"/>
          </a:bodyPr>
          <a:lstStyle/>
          <a:p>
            <a:pPr marL="514350" indent="-514350">
              <a:buAutoNum type="arabicPeriod"/>
            </a:pPr>
            <a:r>
              <a:rPr lang="en-US" dirty="0"/>
              <a:t>The system shall allow a user to register by specifying the name, </a:t>
            </a:r>
            <a:r>
              <a:rPr lang="en-US" dirty="0">
                <a:highlight>
                  <a:srgbClr val="FFFF00"/>
                </a:highlight>
              </a:rPr>
              <a:t>telephone number</a:t>
            </a:r>
            <a:r>
              <a:rPr lang="en-US" dirty="0"/>
              <a:t>, email, and password. </a:t>
            </a:r>
          </a:p>
          <a:p>
            <a:pPr marL="514350" indent="-514350">
              <a:buAutoNum type="arabicPeriod"/>
            </a:pPr>
            <a:r>
              <a:rPr lang="en-US" dirty="0"/>
              <a:t>After registration, the user becomes a registered user, and the system shall allow the user to log in to use the system by specifying the email and password. The system shall allow a registered user to log out. </a:t>
            </a:r>
          </a:p>
          <a:p>
            <a:pPr marL="514350" indent="-514350">
              <a:buAutoNum type="arabicPeriod"/>
            </a:pPr>
            <a:r>
              <a:rPr lang="en-US" dirty="0"/>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buAutoNum type="arabicPeriod"/>
            </a:pPr>
            <a:r>
              <a:rPr lang="en-US" dirty="0"/>
              <a:t>The system shall allow the registered user to view his booking. </a:t>
            </a:r>
          </a:p>
          <a:p>
            <a:pPr marL="514350" indent="-514350">
              <a:buAutoNum type="arabicPeriod"/>
            </a:pPr>
            <a:r>
              <a:rPr lang="en-US" dirty="0"/>
              <a:t>The system shall allow the registered user to edit his booking. </a:t>
            </a:r>
          </a:p>
          <a:p>
            <a:pPr marL="514350" indent="-514350">
              <a:buAutoNum type="arabicPeriod"/>
            </a:pPr>
            <a:r>
              <a:rPr lang="en-US" dirty="0"/>
              <a:t>The system shall allow the registered user to delete his booking. </a:t>
            </a:r>
          </a:p>
          <a:p>
            <a:pPr marL="514350" indent="-514350">
              <a:buAutoNum type="arabicPeriod"/>
            </a:pPr>
            <a:r>
              <a:rPr lang="en-US" dirty="0"/>
              <a:t>The system shall allow the admin to view any bookings. 8. The system shall allow the admin to edit any bookings. 9. The system shall allow the admin to delete any bookings.</a:t>
            </a:r>
            <a:endParaRPr lang="en-TH" dirty="0"/>
          </a:p>
        </p:txBody>
      </p:sp>
    </p:spTree>
    <p:extLst>
      <p:ext uri="{BB962C8B-B14F-4D97-AF65-F5344CB8AC3E}">
        <p14:creationId xmlns:p14="http://schemas.microsoft.com/office/powerpoint/2010/main" val="397073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Tree>
    <p:extLst>
      <p:ext uri="{BB962C8B-B14F-4D97-AF65-F5344CB8AC3E}">
        <p14:creationId xmlns:p14="http://schemas.microsoft.com/office/powerpoint/2010/main" val="271857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Tree>
    <p:extLst>
      <p:ext uri="{BB962C8B-B14F-4D97-AF65-F5344CB8AC3E}">
        <p14:creationId xmlns:p14="http://schemas.microsoft.com/office/powerpoint/2010/main" val="418679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375857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UML Use Case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326954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idx="1"/>
          </p:nvPr>
        </p:nvSpPr>
        <p:spPr/>
        <p:txBody>
          <a:bodyPr/>
          <a:lstStyle/>
          <a:p>
            <a:endParaRPr lang="en-TH"/>
          </a:p>
        </p:txBody>
      </p:sp>
    </p:spTree>
    <p:extLst>
      <p:ext uri="{BB962C8B-B14F-4D97-AF65-F5344CB8AC3E}">
        <p14:creationId xmlns:p14="http://schemas.microsoft.com/office/powerpoint/2010/main" val="407124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314</Words>
  <Application>Microsoft Macintosh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โจทย์ที่ได้รับ</vt:lpstr>
      <vt:lpstr>โค้ดโปรแกรมที่ได้แก้ไขไปจากของเดิม</vt:lpstr>
      <vt:lpstr>Fuctional Requirements</vt:lpstr>
      <vt:lpstr>Non-Functional Requirements</vt:lpstr>
      <vt:lpstr>Constraints</vt:lpstr>
      <vt:lpstr>Additional Requirement</vt:lpstr>
      <vt:lpstr>UML Use Case Diagram</vt:lpstr>
      <vt:lpstr>การแบ่งงานในทีม</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Waranthorn Chansawang</cp:lastModifiedBy>
  <cp:revision>7</cp:revision>
  <dcterms:created xsi:type="dcterms:W3CDTF">2024-04-21T07:10:26Z</dcterms:created>
  <dcterms:modified xsi:type="dcterms:W3CDTF">2024-04-22T15:41:43Z</dcterms:modified>
</cp:coreProperties>
</file>