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0" r:id="rId6"/>
    <p:sldId id="261" r:id="rId7"/>
    <p:sldId id="262" r:id="rId8"/>
    <p:sldId id="263" r:id="rId9"/>
    <p:sldId id="264" r:id="rId10"/>
    <p:sldId id="258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59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UTTHARUT YAEMPHOCHAI" initials="NY" lastIdx="1" clrIdx="0">
    <p:extLst>
      <p:ext uri="{19B8F6BF-5375-455C-9EA6-DF929625EA0E}">
        <p15:presenceInfo xmlns:p15="http://schemas.microsoft.com/office/powerpoint/2012/main" userId="NUTTHARUT YAEMPHOCHA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6T10:39:11.004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A0D85-DB6B-4BF6-9C6B-FA1BD3FCC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959C71-75E9-4BE2-B490-048889EDF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6FFD8-0BCF-4194-826C-A6A3AFFC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488E7-DC47-4DBC-BA02-3F711A86E07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223FB-E158-4DF2-94C9-D4B3163EA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C6F5D-F4B5-4CB0-AC83-6CEEEB21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124AC-11CD-4BE6-91FC-79909F34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30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9B15A-899F-4900-B8C6-48DE46F49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438CB9-01A6-448A-98B8-A9BDA6923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B8C65-239D-4848-A0D1-5DEEEB755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488E7-DC47-4DBC-BA02-3F711A86E07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89AB4-4B8F-4063-9906-CC85A04A2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ECC26-3C90-40CA-8CB2-EDBD2DBCD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124AC-11CD-4BE6-91FC-79909F34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51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CEC5F7-19A2-491A-9687-3B4E0FA2D7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88D42C-401B-488D-8964-A528E861F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C3FD3-E7F3-41C6-90F7-0BEDCAF94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488E7-DC47-4DBC-BA02-3F711A86E07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07CB9-3A3D-4F00-B649-F1D5821EE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D31F4-864A-4884-A0BD-F65501804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124AC-11CD-4BE6-91FC-79909F34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99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8EF01-79DA-4ECB-8F7B-4B0CF3A51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C6B30-762F-4B8B-955C-9B974227F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EBA86-2FA1-4A98-B2E2-7F770D8B5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488E7-DC47-4DBC-BA02-3F711A86E07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3A15B-E0DA-46E9-8672-EB05DC408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7C1EA-6F6F-4CDA-A20D-0CB1F3FEA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124AC-11CD-4BE6-91FC-79909F34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8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2ACFA-B4FE-4084-ADC1-69A505129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F3ABC-5BD7-4071-8678-3728D608E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78969-895B-4029-9FB2-3F4A457BF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488E7-DC47-4DBC-BA02-3F711A86E07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9D2F0-6709-4973-92F7-8A821A3F5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4916C-98F4-4EBE-BC91-3B0925FC4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124AC-11CD-4BE6-91FC-79909F34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60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C12DA-2B32-42FD-99AE-C17623428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9A023-A9BB-4B20-A12F-F61F9D4403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98158E-7555-4CBD-85AF-CE08A7DEB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2D0E7-62F0-4714-881F-8CD23F2BF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488E7-DC47-4DBC-BA02-3F711A86E07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5F3FF-3C83-4C2D-862A-37514242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F4913-A670-449D-9B1A-180ECDC13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124AC-11CD-4BE6-91FC-79909F34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7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5BA17-AAE5-4EEA-8584-987AB4D7C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DDF02-1EF2-4CBA-8A15-05685457C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761A21-693E-4AF1-9A35-D2810081B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E691B-9A82-44DB-8679-2957191CB2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3711BC-2333-491F-B6B4-7448F24AB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EAC8B3-18D0-432C-89BC-74133FC70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488E7-DC47-4DBC-BA02-3F711A86E07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17DA99-3797-4DF4-834B-1C2AC0BDB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C326DE-178F-4347-8ACD-9302B8948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124AC-11CD-4BE6-91FC-79909F34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78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3B5D0-65F4-4CCB-B678-559C56660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1325B-07DE-40A0-86AB-8997B460E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488E7-DC47-4DBC-BA02-3F711A86E07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2A319F-1180-4892-ABB8-CDC0228EA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C48BA2-A244-49A1-A26C-7D556A3A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124AC-11CD-4BE6-91FC-79909F34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40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19FC44-4888-48EA-8916-B88EDFD46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488E7-DC47-4DBC-BA02-3F711A86E07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179D5B-4B2B-47FD-B881-2B63FC70D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A575E-32F8-474E-932B-14C206E5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124AC-11CD-4BE6-91FC-79909F34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12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1792F-7D94-460F-B4EC-815F0ADE7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75ED2-3669-4D8E-810D-377FFD418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DCFE63-9152-49EA-8295-5327E45D2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8313D-F508-4D54-9BE2-F52531132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488E7-DC47-4DBC-BA02-3F711A86E07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C4BDF-D7FA-40A6-AAB2-57E8BAFB3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54331-3122-44DF-B9E2-A3B63D1D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124AC-11CD-4BE6-91FC-79909F34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1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C2356-5EB7-4D6A-8A27-673F72CA1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77138C-6772-4D62-9B3A-54770EF7E4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15D840-CE0A-494F-AEC1-BB0083382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7D2ABF-41B3-4B86-81D1-B13A0A417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488E7-DC47-4DBC-BA02-3F711A86E07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A369E-FA30-4AF0-932E-1E9AD1C56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0CF00-3387-4010-9455-2D158AF5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124AC-11CD-4BE6-91FC-79909F34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99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A54926-9A00-4D5E-BB31-EEA743246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917F0-E9B3-4937-A188-76642E5A2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CDCD7-84FC-4D2F-A2A4-6B62F249C0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488E7-DC47-4DBC-BA02-3F711A86E07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A774D-980E-4514-A51C-55076CF13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9F1DE-038B-4501-9179-92C556778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124AC-11CD-4BE6-91FC-79909F34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9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A1162-831C-4DFA-A0B5-10A090A1E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8225" y="2143522"/>
            <a:ext cx="10115550" cy="2570956"/>
          </a:xfrm>
        </p:spPr>
        <p:txBody>
          <a:bodyPr>
            <a:noAutofit/>
          </a:bodyPr>
          <a:lstStyle/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mesh network </a:t>
            </a:r>
            <a:b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painlessmesh</a:t>
            </a:r>
          </a:p>
        </p:txBody>
      </p:sp>
    </p:spTree>
    <p:extLst>
      <p:ext uri="{BB962C8B-B14F-4D97-AF65-F5344CB8AC3E}">
        <p14:creationId xmlns:p14="http://schemas.microsoft.com/office/powerpoint/2010/main" val="1363051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B30E3B39-DF3B-4885-8224-B58127C732B5}"/>
              </a:ext>
            </a:extLst>
          </p:cNvPr>
          <p:cNvSpPr/>
          <p:nvPr/>
        </p:nvSpPr>
        <p:spPr>
          <a:xfrm>
            <a:off x="5500687" y="1219199"/>
            <a:ext cx="1190625" cy="1190625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1532166-0BCA-402B-A4FA-F7F82A053D48}"/>
              </a:ext>
            </a:extLst>
          </p:cNvPr>
          <p:cNvSpPr/>
          <p:nvPr/>
        </p:nvSpPr>
        <p:spPr>
          <a:xfrm>
            <a:off x="5267323" y="3429000"/>
            <a:ext cx="1190625" cy="1190625"/>
          </a:xfrm>
          <a:prstGeom prst="ellipse">
            <a:avLst/>
          </a:prstGeom>
          <a:solidFill>
            <a:srgbClr val="FF7C8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0E3021-6254-41E4-87D7-169B5BA8C323}"/>
              </a:ext>
            </a:extLst>
          </p:cNvPr>
          <p:cNvSpPr/>
          <p:nvPr/>
        </p:nvSpPr>
        <p:spPr>
          <a:xfrm>
            <a:off x="7672385" y="3414710"/>
            <a:ext cx="1190625" cy="11906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B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9D590C9-46F5-4110-84B4-AA71DB99C869}"/>
              </a:ext>
            </a:extLst>
          </p:cNvPr>
          <p:cNvSpPr/>
          <p:nvPr/>
        </p:nvSpPr>
        <p:spPr>
          <a:xfrm>
            <a:off x="10639425" y="4757737"/>
            <a:ext cx="1190625" cy="11906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C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48B6B1-32DE-45A4-A8DF-E6EB21136F91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V="1">
            <a:off x="5862636" y="2409824"/>
            <a:ext cx="233364" cy="101917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9DFED3D0-4CAB-4F48-AF32-BD2BBD7EFC55}"/>
              </a:ext>
            </a:extLst>
          </p:cNvPr>
          <p:cNvSpPr/>
          <p:nvPr/>
        </p:nvSpPr>
        <p:spPr>
          <a:xfrm>
            <a:off x="10734675" y="2586037"/>
            <a:ext cx="1190625" cy="11906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17ED779-2284-4567-BFF7-BB2D367CFB8B}"/>
              </a:ext>
            </a:extLst>
          </p:cNvPr>
          <p:cNvSpPr/>
          <p:nvPr/>
        </p:nvSpPr>
        <p:spPr>
          <a:xfrm>
            <a:off x="2528888" y="4086223"/>
            <a:ext cx="1190625" cy="11906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E5D9306-16BD-4715-B4B7-185B8B7D5000}"/>
              </a:ext>
            </a:extLst>
          </p:cNvPr>
          <p:cNvSpPr/>
          <p:nvPr/>
        </p:nvSpPr>
        <p:spPr>
          <a:xfrm>
            <a:off x="528639" y="5302250"/>
            <a:ext cx="1190625" cy="1190625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F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5D15851-64EA-4200-9F58-F462DAE3E468}"/>
              </a:ext>
            </a:extLst>
          </p:cNvPr>
          <p:cNvCxnSpPr>
            <a:cxnSpLocks/>
            <a:stCxn id="10" idx="6"/>
            <a:endCxn id="19" idx="2"/>
          </p:cNvCxnSpPr>
          <p:nvPr/>
        </p:nvCxnSpPr>
        <p:spPr>
          <a:xfrm flipV="1">
            <a:off x="8863010" y="3181350"/>
            <a:ext cx="1871665" cy="82867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05558B-8E1B-44D6-A994-03878668E9F8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6457948" y="4010023"/>
            <a:ext cx="1214437" cy="1429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B07B212-7EB0-4A28-9AB2-981E573A70B1}"/>
              </a:ext>
            </a:extLst>
          </p:cNvPr>
          <p:cNvCxnSpPr>
            <a:cxnSpLocks/>
            <a:stCxn id="12" idx="2"/>
            <a:endCxn id="10" idx="6"/>
          </p:cNvCxnSpPr>
          <p:nvPr/>
        </p:nvCxnSpPr>
        <p:spPr>
          <a:xfrm flipH="1" flipV="1">
            <a:off x="8863010" y="4010023"/>
            <a:ext cx="1776415" cy="134302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4182485-34C5-400C-A83F-A248EEB4876A}"/>
              </a:ext>
            </a:extLst>
          </p:cNvPr>
          <p:cNvCxnSpPr>
            <a:cxnSpLocks/>
            <a:stCxn id="23" idx="7"/>
            <a:endCxn id="21" idx="3"/>
          </p:cNvCxnSpPr>
          <p:nvPr/>
        </p:nvCxnSpPr>
        <p:spPr>
          <a:xfrm flipV="1">
            <a:off x="1544901" y="5102485"/>
            <a:ext cx="1158350" cy="37412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1B3C80E-4E8F-4A4C-B5F1-35F5866DA214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3719513" y="4024313"/>
            <a:ext cx="1547810" cy="48101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63531F8-0ED6-453D-97CB-428BDF3F20E4}"/>
              </a:ext>
            </a:extLst>
          </p:cNvPr>
          <p:cNvSpPr txBox="1"/>
          <p:nvPr/>
        </p:nvSpPr>
        <p:spPr>
          <a:xfrm>
            <a:off x="528639" y="361950"/>
            <a:ext cx="331469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: Child Side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ABFAAD-B848-4541-895B-A8AEBC6E0833}"/>
              </a:ext>
            </a:extLst>
          </p:cNvPr>
          <p:cNvSpPr txBox="1"/>
          <p:nvPr/>
        </p:nvSpPr>
        <p:spPr>
          <a:xfrm>
            <a:off x="779201" y="1139582"/>
            <a:ext cx="384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TRANSMISSION : node F to ROOT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03F59A-0AA0-441F-ACEA-A5C8FE9E26A5}"/>
              </a:ext>
            </a:extLst>
          </p:cNvPr>
          <p:cNvSpPr txBox="1"/>
          <p:nvPr/>
        </p:nvSpPr>
        <p:spPr>
          <a:xfrm>
            <a:off x="3940970" y="2946678"/>
            <a:ext cx="183356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Plaintext + HMAC</a:t>
            </a:r>
          </a:p>
        </p:txBody>
      </p:sp>
    </p:spTree>
    <p:extLst>
      <p:ext uri="{BB962C8B-B14F-4D97-AF65-F5344CB8AC3E}">
        <p14:creationId xmlns:p14="http://schemas.microsoft.com/office/powerpoint/2010/main" val="1824771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B30E3B39-DF3B-4885-8224-B58127C732B5}"/>
              </a:ext>
            </a:extLst>
          </p:cNvPr>
          <p:cNvSpPr/>
          <p:nvPr/>
        </p:nvSpPr>
        <p:spPr>
          <a:xfrm>
            <a:off x="5500687" y="1219199"/>
            <a:ext cx="1190625" cy="1190625"/>
          </a:xfrm>
          <a:prstGeom prst="ellipse">
            <a:avLst/>
          </a:prstGeom>
          <a:solidFill>
            <a:srgbClr val="FF7C8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1532166-0BCA-402B-A4FA-F7F82A053D48}"/>
              </a:ext>
            </a:extLst>
          </p:cNvPr>
          <p:cNvSpPr/>
          <p:nvPr/>
        </p:nvSpPr>
        <p:spPr>
          <a:xfrm>
            <a:off x="5267323" y="3429000"/>
            <a:ext cx="1190625" cy="11906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0E3021-6254-41E4-87D7-169B5BA8C323}"/>
              </a:ext>
            </a:extLst>
          </p:cNvPr>
          <p:cNvSpPr/>
          <p:nvPr/>
        </p:nvSpPr>
        <p:spPr>
          <a:xfrm>
            <a:off x="7672385" y="3414710"/>
            <a:ext cx="1190625" cy="11906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B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9D590C9-46F5-4110-84B4-AA71DB99C869}"/>
              </a:ext>
            </a:extLst>
          </p:cNvPr>
          <p:cNvSpPr/>
          <p:nvPr/>
        </p:nvSpPr>
        <p:spPr>
          <a:xfrm>
            <a:off x="10639425" y="4757737"/>
            <a:ext cx="1190625" cy="11906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C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48B6B1-32DE-45A4-A8DF-E6EB21136F91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V="1">
            <a:off x="5862636" y="2409824"/>
            <a:ext cx="233364" cy="101917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9DFED3D0-4CAB-4F48-AF32-BD2BBD7EFC55}"/>
              </a:ext>
            </a:extLst>
          </p:cNvPr>
          <p:cNvSpPr/>
          <p:nvPr/>
        </p:nvSpPr>
        <p:spPr>
          <a:xfrm>
            <a:off x="10734675" y="2586037"/>
            <a:ext cx="1190625" cy="11906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17ED779-2284-4567-BFF7-BB2D367CFB8B}"/>
              </a:ext>
            </a:extLst>
          </p:cNvPr>
          <p:cNvSpPr/>
          <p:nvPr/>
        </p:nvSpPr>
        <p:spPr>
          <a:xfrm>
            <a:off x="2528888" y="4086223"/>
            <a:ext cx="1190625" cy="11906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E5D9306-16BD-4715-B4B7-185B8B7D5000}"/>
              </a:ext>
            </a:extLst>
          </p:cNvPr>
          <p:cNvSpPr/>
          <p:nvPr/>
        </p:nvSpPr>
        <p:spPr>
          <a:xfrm>
            <a:off x="528639" y="5302250"/>
            <a:ext cx="1190625" cy="1190625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F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5D15851-64EA-4200-9F58-F462DAE3E468}"/>
              </a:ext>
            </a:extLst>
          </p:cNvPr>
          <p:cNvCxnSpPr>
            <a:cxnSpLocks/>
            <a:stCxn id="10" idx="6"/>
            <a:endCxn id="19" idx="2"/>
          </p:cNvCxnSpPr>
          <p:nvPr/>
        </p:nvCxnSpPr>
        <p:spPr>
          <a:xfrm flipV="1">
            <a:off x="8863010" y="3181350"/>
            <a:ext cx="1871665" cy="82867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05558B-8E1B-44D6-A994-03878668E9F8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6457948" y="4010023"/>
            <a:ext cx="1214437" cy="1429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B07B212-7EB0-4A28-9AB2-981E573A70B1}"/>
              </a:ext>
            </a:extLst>
          </p:cNvPr>
          <p:cNvCxnSpPr>
            <a:cxnSpLocks/>
            <a:stCxn id="12" idx="2"/>
            <a:endCxn id="10" idx="6"/>
          </p:cNvCxnSpPr>
          <p:nvPr/>
        </p:nvCxnSpPr>
        <p:spPr>
          <a:xfrm flipH="1" flipV="1">
            <a:off x="8863010" y="4010023"/>
            <a:ext cx="1776415" cy="134302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4182485-34C5-400C-A83F-A248EEB4876A}"/>
              </a:ext>
            </a:extLst>
          </p:cNvPr>
          <p:cNvCxnSpPr>
            <a:cxnSpLocks/>
            <a:stCxn id="23" idx="7"/>
            <a:endCxn id="21" idx="3"/>
          </p:cNvCxnSpPr>
          <p:nvPr/>
        </p:nvCxnSpPr>
        <p:spPr>
          <a:xfrm flipV="1">
            <a:off x="1544901" y="5102485"/>
            <a:ext cx="1158350" cy="37412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1B3C80E-4E8F-4A4C-B5F1-35F5866DA214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3719513" y="4024313"/>
            <a:ext cx="1547810" cy="48101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63531F8-0ED6-453D-97CB-428BDF3F20E4}"/>
              </a:ext>
            </a:extLst>
          </p:cNvPr>
          <p:cNvSpPr txBox="1"/>
          <p:nvPr/>
        </p:nvSpPr>
        <p:spPr>
          <a:xfrm>
            <a:off x="528639" y="361950"/>
            <a:ext cx="331469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: Child Side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ABFAAD-B848-4541-895B-A8AEBC6E0833}"/>
              </a:ext>
            </a:extLst>
          </p:cNvPr>
          <p:cNvSpPr txBox="1"/>
          <p:nvPr/>
        </p:nvSpPr>
        <p:spPr>
          <a:xfrm>
            <a:off x="779201" y="1139582"/>
            <a:ext cx="384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TRANSMISSION : node F to ROOT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03F59A-0AA0-441F-ACEA-A5C8FE9E26A5}"/>
              </a:ext>
            </a:extLst>
          </p:cNvPr>
          <p:cNvSpPr txBox="1"/>
          <p:nvPr/>
        </p:nvSpPr>
        <p:spPr>
          <a:xfrm>
            <a:off x="6767512" y="1139582"/>
            <a:ext cx="200024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Plaintext + HMAC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E929DC-56C3-4D0D-8285-525B9B2E61EB}"/>
              </a:ext>
            </a:extLst>
          </p:cNvPr>
          <p:cNvSpPr txBox="1"/>
          <p:nvPr/>
        </p:nvSpPr>
        <p:spPr>
          <a:xfrm>
            <a:off x="6862763" y="1508914"/>
            <a:ext cx="2357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Create HMAC from plaintext and public key of that node</a:t>
            </a:r>
          </a:p>
        </p:txBody>
      </p:sp>
    </p:spTree>
    <p:extLst>
      <p:ext uri="{BB962C8B-B14F-4D97-AF65-F5344CB8AC3E}">
        <p14:creationId xmlns:p14="http://schemas.microsoft.com/office/powerpoint/2010/main" val="2878448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B30E3B39-DF3B-4885-8224-B58127C732B5}"/>
              </a:ext>
            </a:extLst>
          </p:cNvPr>
          <p:cNvSpPr/>
          <p:nvPr/>
        </p:nvSpPr>
        <p:spPr>
          <a:xfrm>
            <a:off x="5500687" y="1219199"/>
            <a:ext cx="1190625" cy="1190625"/>
          </a:xfrm>
          <a:prstGeom prst="ellipse">
            <a:avLst/>
          </a:prstGeom>
          <a:solidFill>
            <a:srgbClr val="FF7C8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1532166-0BCA-402B-A4FA-F7F82A053D48}"/>
              </a:ext>
            </a:extLst>
          </p:cNvPr>
          <p:cNvSpPr/>
          <p:nvPr/>
        </p:nvSpPr>
        <p:spPr>
          <a:xfrm>
            <a:off x="5267323" y="3429000"/>
            <a:ext cx="1190625" cy="11906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0E3021-6254-41E4-87D7-169B5BA8C323}"/>
              </a:ext>
            </a:extLst>
          </p:cNvPr>
          <p:cNvSpPr/>
          <p:nvPr/>
        </p:nvSpPr>
        <p:spPr>
          <a:xfrm>
            <a:off x="7672385" y="3414710"/>
            <a:ext cx="1190625" cy="11906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B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9D590C9-46F5-4110-84B4-AA71DB99C869}"/>
              </a:ext>
            </a:extLst>
          </p:cNvPr>
          <p:cNvSpPr/>
          <p:nvPr/>
        </p:nvSpPr>
        <p:spPr>
          <a:xfrm>
            <a:off x="10639425" y="4757737"/>
            <a:ext cx="1190625" cy="11906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C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48B6B1-32DE-45A4-A8DF-E6EB21136F91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V="1">
            <a:off x="5862636" y="2409824"/>
            <a:ext cx="233364" cy="101917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9DFED3D0-4CAB-4F48-AF32-BD2BBD7EFC55}"/>
              </a:ext>
            </a:extLst>
          </p:cNvPr>
          <p:cNvSpPr/>
          <p:nvPr/>
        </p:nvSpPr>
        <p:spPr>
          <a:xfrm>
            <a:off x="10734675" y="2586037"/>
            <a:ext cx="1190625" cy="11906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17ED779-2284-4567-BFF7-BB2D367CFB8B}"/>
              </a:ext>
            </a:extLst>
          </p:cNvPr>
          <p:cNvSpPr/>
          <p:nvPr/>
        </p:nvSpPr>
        <p:spPr>
          <a:xfrm>
            <a:off x="2528888" y="4086223"/>
            <a:ext cx="1190625" cy="11906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E5D9306-16BD-4715-B4B7-185B8B7D5000}"/>
              </a:ext>
            </a:extLst>
          </p:cNvPr>
          <p:cNvSpPr/>
          <p:nvPr/>
        </p:nvSpPr>
        <p:spPr>
          <a:xfrm>
            <a:off x="528639" y="5302250"/>
            <a:ext cx="1190625" cy="1190625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F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5D15851-64EA-4200-9F58-F462DAE3E468}"/>
              </a:ext>
            </a:extLst>
          </p:cNvPr>
          <p:cNvCxnSpPr>
            <a:cxnSpLocks/>
            <a:stCxn id="10" idx="6"/>
            <a:endCxn id="19" idx="2"/>
          </p:cNvCxnSpPr>
          <p:nvPr/>
        </p:nvCxnSpPr>
        <p:spPr>
          <a:xfrm flipV="1">
            <a:off x="8863010" y="3181350"/>
            <a:ext cx="1871665" cy="82867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05558B-8E1B-44D6-A994-03878668E9F8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6457948" y="4010023"/>
            <a:ext cx="1214437" cy="1429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B07B212-7EB0-4A28-9AB2-981E573A70B1}"/>
              </a:ext>
            </a:extLst>
          </p:cNvPr>
          <p:cNvCxnSpPr>
            <a:cxnSpLocks/>
            <a:stCxn id="12" idx="2"/>
            <a:endCxn id="10" idx="6"/>
          </p:cNvCxnSpPr>
          <p:nvPr/>
        </p:nvCxnSpPr>
        <p:spPr>
          <a:xfrm flipH="1" flipV="1">
            <a:off x="8863010" y="4010023"/>
            <a:ext cx="1776415" cy="134302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4182485-34C5-400C-A83F-A248EEB4876A}"/>
              </a:ext>
            </a:extLst>
          </p:cNvPr>
          <p:cNvCxnSpPr>
            <a:cxnSpLocks/>
            <a:stCxn id="23" idx="7"/>
            <a:endCxn id="21" idx="3"/>
          </p:cNvCxnSpPr>
          <p:nvPr/>
        </p:nvCxnSpPr>
        <p:spPr>
          <a:xfrm flipV="1">
            <a:off x="1544901" y="5102485"/>
            <a:ext cx="1158350" cy="37412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1B3C80E-4E8F-4A4C-B5F1-35F5866DA214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3719513" y="4024313"/>
            <a:ext cx="1547810" cy="48101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63531F8-0ED6-453D-97CB-428BDF3F20E4}"/>
              </a:ext>
            </a:extLst>
          </p:cNvPr>
          <p:cNvSpPr txBox="1"/>
          <p:nvPr/>
        </p:nvSpPr>
        <p:spPr>
          <a:xfrm>
            <a:off x="528639" y="361950"/>
            <a:ext cx="331469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: Child Side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ABFAAD-B848-4541-895B-A8AEBC6E0833}"/>
              </a:ext>
            </a:extLst>
          </p:cNvPr>
          <p:cNvSpPr txBox="1"/>
          <p:nvPr/>
        </p:nvSpPr>
        <p:spPr>
          <a:xfrm>
            <a:off x="779201" y="1139582"/>
            <a:ext cx="384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TRANSMISSION : node F to ROOT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03F59A-0AA0-441F-ACEA-A5C8FE9E26A5}"/>
              </a:ext>
            </a:extLst>
          </p:cNvPr>
          <p:cNvSpPr txBox="1"/>
          <p:nvPr/>
        </p:nvSpPr>
        <p:spPr>
          <a:xfrm>
            <a:off x="6767512" y="1139582"/>
            <a:ext cx="200024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Plaintext + HMAC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E929DC-56C3-4D0D-8285-525B9B2E61EB}"/>
              </a:ext>
            </a:extLst>
          </p:cNvPr>
          <p:cNvSpPr txBox="1"/>
          <p:nvPr/>
        </p:nvSpPr>
        <p:spPr>
          <a:xfrm>
            <a:off x="6896098" y="1538482"/>
            <a:ext cx="23574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HMAC received to HMAC created if they are equal each other,Root will update new value.</a:t>
            </a:r>
          </a:p>
        </p:txBody>
      </p:sp>
    </p:spTree>
    <p:extLst>
      <p:ext uri="{BB962C8B-B14F-4D97-AF65-F5344CB8AC3E}">
        <p14:creationId xmlns:p14="http://schemas.microsoft.com/office/powerpoint/2010/main" val="3229357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B30E3B39-DF3B-4885-8224-B58127C732B5}"/>
              </a:ext>
            </a:extLst>
          </p:cNvPr>
          <p:cNvSpPr/>
          <p:nvPr/>
        </p:nvSpPr>
        <p:spPr>
          <a:xfrm>
            <a:off x="5500687" y="1219199"/>
            <a:ext cx="1190625" cy="1190625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1532166-0BCA-402B-A4FA-F7F82A053D48}"/>
              </a:ext>
            </a:extLst>
          </p:cNvPr>
          <p:cNvSpPr/>
          <p:nvPr/>
        </p:nvSpPr>
        <p:spPr>
          <a:xfrm>
            <a:off x="5267323" y="3429000"/>
            <a:ext cx="1190625" cy="11906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0E3021-6254-41E4-87D7-169B5BA8C323}"/>
              </a:ext>
            </a:extLst>
          </p:cNvPr>
          <p:cNvSpPr/>
          <p:nvPr/>
        </p:nvSpPr>
        <p:spPr>
          <a:xfrm>
            <a:off x="7672385" y="3414710"/>
            <a:ext cx="1190625" cy="11906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B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9D590C9-46F5-4110-84B4-AA71DB99C869}"/>
              </a:ext>
            </a:extLst>
          </p:cNvPr>
          <p:cNvSpPr/>
          <p:nvPr/>
        </p:nvSpPr>
        <p:spPr>
          <a:xfrm>
            <a:off x="10639425" y="4757737"/>
            <a:ext cx="1190625" cy="11906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C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48B6B1-32DE-45A4-A8DF-E6EB21136F91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V="1">
            <a:off x="5862636" y="2409824"/>
            <a:ext cx="233364" cy="101917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9DFED3D0-4CAB-4F48-AF32-BD2BBD7EFC55}"/>
              </a:ext>
            </a:extLst>
          </p:cNvPr>
          <p:cNvSpPr/>
          <p:nvPr/>
        </p:nvSpPr>
        <p:spPr>
          <a:xfrm>
            <a:off x="10734675" y="2586037"/>
            <a:ext cx="1190625" cy="11906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17ED779-2284-4567-BFF7-BB2D367CFB8B}"/>
              </a:ext>
            </a:extLst>
          </p:cNvPr>
          <p:cNvSpPr/>
          <p:nvPr/>
        </p:nvSpPr>
        <p:spPr>
          <a:xfrm>
            <a:off x="2528888" y="4086223"/>
            <a:ext cx="1190625" cy="11906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E5D9306-16BD-4715-B4B7-185B8B7D5000}"/>
              </a:ext>
            </a:extLst>
          </p:cNvPr>
          <p:cNvSpPr/>
          <p:nvPr/>
        </p:nvSpPr>
        <p:spPr>
          <a:xfrm>
            <a:off x="528639" y="5302250"/>
            <a:ext cx="1190625" cy="11906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F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5D15851-64EA-4200-9F58-F462DAE3E468}"/>
              </a:ext>
            </a:extLst>
          </p:cNvPr>
          <p:cNvCxnSpPr>
            <a:cxnSpLocks/>
            <a:stCxn id="10" idx="6"/>
            <a:endCxn id="19" idx="2"/>
          </p:cNvCxnSpPr>
          <p:nvPr/>
        </p:nvCxnSpPr>
        <p:spPr>
          <a:xfrm flipV="1">
            <a:off x="8863010" y="3181350"/>
            <a:ext cx="1871665" cy="82867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05558B-8E1B-44D6-A994-03878668E9F8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6457948" y="4010023"/>
            <a:ext cx="1214437" cy="1429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B07B212-7EB0-4A28-9AB2-981E573A70B1}"/>
              </a:ext>
            </a:extLst>
          </p:cNvPr>
          <p:cNvCxnSpPr>
            <a:cxnSpLocks/>
            <a:stCxn id="12" idx="2"/>
            <a:endCxn id="10" idx="6"/>
          </p:cNvCxnSpPr>
          <p:nvPr/>
        </p:nvCxnSpPr>
        <p:spPr>
          <a:xfrm flipH="1" flipV="1">
            <a:off x="8863010" y="4010023"/>
            <a:ext cx="1776415" cy="134302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4182485-34C5-400C-A83F-A248EEB4876A}"/>
              </a:ext>
            </a:extLst>
          </p:cNvPr>
          <p:cNvCxnSpPr>
            <a:cxnSpLocks/>
            <a:stCxn id="23" idx="7"/>
            <a:endCxn id="21" idx="3"/>
          </p:cNvCxnSpPr>
          <p:nvPr/>
        </p:nvCxnSpPr>
        <p:spPr>
          <a:xfrm flipV="1">
            <a:off x="1544901" y="5102485"/>
            <a:ext cx="1158350" cy="37412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1B3C80E-4E8F-4A4C-B5F1-35F5866DA214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3719513" y="4024313"/>
            <a:ext cx="1547810" cy="48101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63531F8-0ED6-453D-97CB-428BDF3F20E4}"/>
              </a:ext>
            </a:extLst>
          </p:cNvPr>
          <p:cNvSpPr txBox="1"/>
          <p:nvPr/>
        </p:nvSpPr>
        <p:spPr>
          <a:xfrm>
            <a:off x="528639" y="361950"/>
            <a:ext cx="331469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: Child Side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019A54F-AEA0-4493-9854-8896E433A1FC}"/>
              </a:ext>
            </a:extLst>
          </p:cNvPr>
          <p:cNvSpPr txBox="1"/>
          <p:nvPr/>
        </p:nvSpPr>
        <p:spPr>
          <a:xfrm>
            <a:off x="848788" y="1119487"/>
            <a:ext cx="4338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mode : every child node send package “Intro” [AREA,ATTRIBUTES]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Root </a:t>
            </a:r>
          </a:p>
        </p:txBody>
      </p:sp>
    </p:spTree>
    <p:extLst>
      <p:ext uri="{BB962C8B-B14F-4D97-AF65-F5344CB8AC3E}">
        <p14:creationId xmlns:p14="http://schemas.microsoft.com/office/powerpoint/2010/main" val="2228434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B30E3B39-DF3B-4885-8224-B58127C732B5}"/>
              </a:ext>
            </a:extLst>
          </p:cNvPr>
          <p:cNvSpPr/>
          <p:nvPr/>
        </p:nvSpPr>
        <p:spPr>
          <a:xfrm>
            <a:off x="5500687" y="1219199"/>
            <a:ext cx="1190625" cy="1190625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1532166-0BCA-402B-A4FA-F7F82A053D48}"/>
              </a:ext>
            </a:extLst>
          </p:cNvPr>
          <p:cNvSpPr/>
          <p:nvPr/>
        </p:nvSpPr>
        <p:spPr>
          <a:xfrm>
            <a:off x="5267323" y="3429000"/>
            <a:ext cx="1190625" cy="11906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0E3021-6254-41E4-87D7-169B5BA8C323}"/>
              </a:ext>
            </a:extLst>
          </p:cNvPr>
          <p:cNvSpPr/>
          <p:nvPr/>
        </p:nvSpPr>
        <p:spPr>
          <a:xfrm>
            <a:off x="7672385" y="3414710"/>
            <a:ext cx="1190625" cy="11906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B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9D590C9-46F5-4110-84B4-AA71DB99C869}"/>
              </a:ext>
            </a:extLst>
          </p:cNvPr>
          <p:cNvSpPr/>
          <p:nvPr/>
        </p:nvSpPr>
        <p:spPr>
          <a:xfrm>
            <a:off x="10639425" y="4757737"/>
            <a:ext cx="1190625" cy="11906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C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48B6B1-32DE-45A4-A8DF-E6EB21136F91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V="1">
            <a:off x="5862636" y="2409824"/>
            <a:ext cx="233364" cy="101917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9DFED3D0-4CAB-4F48-AF32-BD2BBD7EFC55}"/>
              </a:ext>
            </a:extLst>
          </p:cNvPr>
          <p:cNvSpPr/>
          <p:nvPr/>
        </p:nvSpPr>
        <p:spPr>
          <a:xfrm>
            <a:off x="10734675" y="2586037"/>
            <a:ext cx="1190625" cy="11906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17ED779-2284-4567-BFF7-BB2D367CFB8B}"/>
              </a:ext>
            </a:extLst>
          </p:cNvPr>
          <p:cNvSpPr/>
          <p:nvPr/>
        </p:nvSpPr>
        <p:spPr>
          <a:xfrm>
            <a:off x="2528888" y="4086223"/>
            <a:ext cx="1190625" cy="11906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E5D9306-16BD-4715-B4B7-185B8B7D5000}"/>
              </a:ext>
            </a:extLst>
          </p:cNvPr>
          <p:cNvSpPr/>
          <p:nvPr/>
        </p:nvSpPr>
        <p:spPr>
          <a:xfrm>
            <a:off x="528639" y="5302250"/>
            <a:ext cx="1190625" cy="1190625"/>
          </a:xfrm>
          <a:prstGeom prst="ellipse">
            <a:avLst/>
          </a:prstGeom>
          <a:solidFill>
            <a:srgbClr val="FF7C8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F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5D15851-64EA-4200-9F58-F462DAE3E468}"/>
              </a:ext>
            </a:extLst>
          </p:cNvPr>
          <p:cNvCxnSpPr>
            <a:cxnSpLocks/>
            <a:stCxn id="10" idx="6"/>
            <a:endCxn id="19" idx="2"/>
          </p:cNvCxnSpPr>
          <p:nvPr/>
        </p:nvCxnSpPr>
        <p:spPr>
          <a:xfrm flipV="1">
            <a:off x="8863010" y="3181350"/>
            <a:ext cx="1871665" cy="82867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05558B-8E1B-44D6-A994-03878668E9F8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6457948" y="4010023"/>
            <a:ext cx="1214437" cy="1429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B07B212-7EB0-4A28-9AB2-981E573A70B1}"/>
              </a:ext>
            </a:extLst>
          </p:cNvPr>
          <p:cNvCxnSpPr>
            <a:cxnSpLocks/>
            <a:stCxn id="12" idx="2"/>
            <a:endCxn id="10" idx="6"/>
          </p:cNvCxnSpPr>
          <p:nvPr/>
        </p:nvCxnSpPr>
        <p:spPr>
          <a:xfrm flipH="1" flipV="1">
            <a:off x="8863010" y="4010023"/>
            <a:ext cx="1776415" cy="134302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4182485-34C5-400C-A83F-A248EEB4876A}"/>
              </a:ext>
            </a:extLst>
          </p:cNvPr>
          <p:cNvCxnSpPr>
            <a:cxnSpLocks/>
            <a:stCxn id="23" idx="7"/>
            <a:endCxn id="21" idx="3"/>
          </p:cNvCxnSpPr>
          <p:nvPr/>
        </p:nvCxnSpPr>
        <p:spPr>
          <a:xfrm flipV="1">
            <a:off x="1544901" y="5102485"/>
            <a:ext cx="1158350" cy="37412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1B3C80E-4E8F-4A4C-B5F1-35F5866DA214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3719513" y="4024313"/>
            <a:ext cx="1547810" cy="48101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63531F8-0ED6-453D-97CB-428BDF3F20E4}"/>
              </a:ext>
            </a:extLst>
          </p:cNvPr>
          <p:cNvSpPr txBox="1"/>
          <p:nvPr/>
        </p:nvSpPr>
        <p:spPr>
          <a:xfrm>
            <a:off x="528639" y="361950"/>
            <a:ext cx="331469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: Child Side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019A54F-AEA0-4493-9854-8896E433A1FC}"/>
              </a:ext>
            </a:extLst>
          </p:cNvPr>
          <p:cNvSpPr txBox="1"/>
          <p:nvPr/>
        </p:nvSpPr>
        <p:spPr>
          <a:xfrm>
            <a:off x="848788" y="1119487"/>
            <a:ext cx="441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: Node F introduces itself to Root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83C493-6B28-44A9-88CE-CEC20190ACC6}"/>
              </a:ext>
            </a:extLst>
          </p:cNvPr>
          <p:cNvSpPr txBox="1"/>
          <p:nvPr/>
        </p:nvSpPr>
        <p:spPr>
          <a:xfrm>
            <a:off x="532061" y="4619625"/>
            <a:ext cx="15020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Intro + HMAC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0BE1171B-90AF-47E3-9070-3A4A7F7B789B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1104" y="5172800"/>
            <a:ext cx="1214424" cy="904230"/>
          </a:xfrm>
          <a:prstGeom prst="bentConnector3">
            <a:avLst>
              <a:gd name="adj1" fmla="val 9970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DA2E207-5050-4456-853E-94F616D5D15B}"/>
              </a:ext>
            </a:extLst>
          </p:cNvPr>
          <p:cNvSpPr txBox="1"/>
          <p:nvPr/>
        </p:nvSpPr>
        <p:spPr>
          <a:xfrm>
            <a:off x="2700431" y="6066289"/>
            <a:ext cx="880741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{“MODE”: “intro”, “AREA”: “oai/layer4/nexpie”, “ATTR”: {“led”, “temp”, “humid”}, “HMAC”: […,…,…,…,…,…]}</a:t>
            </a:r>
          </a:p>
        </p:txBody>
      </p:sp>
    </p:spTree>
    <p:extLst>
      <p:ext uri="{BB962C8B-B14F-4D97-AF65-F5344CB8AC3E}">
        <p14:creationId xmlns:p14="http://schemas.microsoft.com/office/powerpoint/2010/main" val="452027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B30E3B39-DF3B-4885-8224-B58127C732B5}"/>
              </a:ext>
            </a:extLst>
          </p:cNvPr>
          <p:cNvSpPr/>
          <p:nvPr/>
        </p:nvSpPr>
        <p:spPr>
          <a:xfrm>
            <a:off x="5500687" y="1219199"/>
            <a:ext cx="1190625" cy="1190625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1532166-0BCA-402B-A4FA-F7F82A053D48}"/>
              </a:ext>
            </a:extLst>
          </p:cNvPr>
          <p:cNvSpPr/>
          <p:nvPr/>
        </p:nvSpPr>
        <p:spPr>
          <a:xfrm>
            <a:off x="5267323" y="3429000"/>
            <a:ext cx="1190625" cy="11906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0E3021-6254-41E4-87D7-169B5BA8C323}"/>
              </a:ext>
            </a:extLst>
          </p:cNvPr>
          <p:cNvSpPr/>
          <p:nvPr/>
        </p:nvSpPr>
        <p:spPr>
          <a:xfrm>
            <a:off x="7672385" y="3414710"/>
            <a:ext cx="1190625" cy="11906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B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9D590C9-46F5-4110-84B4-AA71DB99C869}"/>
              </a:ext>
            </a:extLst>
          </p:cNvPr>
          <p:cNvSpPr/>
          <p:nvPr/>
        </p:nvSpPr>
        <p:spPr>
          <a:xfrm>
            <a:off x="10639425" y="4757737"/>
            <a:ext cx="1190625" cy="11906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C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48B6B1-32DE-45A4-A8DF-E6EB21136F91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V="1">
            <a:off x="5862636" y="2409824"/>
            <a:ext cx="233364" cy="101917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9DFED3D0-4CAB-4F48-AF32-BD2BBD7EFC55}"/>
              </a:ext>
            </a:extLst>
          </p:cNvPr>
          <p:cNvSpPr/>
          <p:nvPr/>
        </p:nvSpPr>
        <p:spPr>
          <a:xfrm>
            <a:off x="10734675" y="2586037"/>
            <a:ext cx="1190625" cy="11906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17ED779-2284-4567-BFF7-BB2D367CFB8B}"/>
              </a:ext>
            </a:extLst>
          </p:cNvPr>
          <p:cNvSpPr/>
          <p:nvPr/>
        </p:nvSpPr>
        <p:spPr>
          <a:xfrm>
            <a:off x="2528888" y="4086223"/>
            <a:ext cx="1190625" cy="1190625"/>
          </a:xfrm>
          <a:prstGeom prst="ellipse">
            <a:avLst/>
          </a:prstGeom>
          <a:solidFill>
            <a:srgbClr val="FF7C8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E5D9306-16BD-4715-B4B7-185B8B7D5000}"/>
              </a:ext>
            </a:extLst>
          </p:cNvPr>
          <p:cNvSpPr/>
          <p:nvPr/>
        </p:nvSpPr>
        <p:spPr>
          <a:xfrm>
            <a:off x="528639" y="5302250"/>
            <a:ext cx="1190625" cy="1190625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F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5D15851-64EA-4200-9F58-F462DAE3E468}"/>
              </a:ext>
            </a:extLst>
          </p:cNvPr>
          <p:cNvCxnSpPr>
            <a:cxnSpLocks/>
            <a:stCxn id="10" idx="6"/>
            <a:endCxn id="19" idx="2"/>
          </p:cNvCxnSpPr>
          <p:nvPr/>
        </p:nvCxnSpPr>
        <p:spPr>
          <a:xfrm flipV="1">
            <a:off x="8863010" y="3181350"/>
            <a:ext cx="1871665" cy="82867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05558B-8E1B-44D6-A994-03878668E9F8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6457948" y="4010023"/>
            <a:ext cx="1214437" cy="1429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B07B212-7EB0-4A28-9AB2-981E573A70B1}"/>
              </a:ext>
            </a:extLst>
          </p:cNvPr>
          <p:cNvCxnSpPr>
            <a:cxnSpLocks/>
            <a:stCxn id="12" idx="2"/>
            <a:endCxn id="10" idx="6"/>
          </p:cNvCxnSpPr>
          <p:nvPr/>
        </p:nvCxnSpPr>
        <p:spPr>
          <a:xfrm flipH="1" flipV="1">
            <a:off x="8863010" y="4010023"/>
            <a:ext cx="1776415" cy="134302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4182485-34C5-400C-A83F-A248EEB4876A}"/>
              </a:ext>
            </a:extLst>
          </p:cNvPr>
          <p:cNvCxnSpPr>
            <a:cxnSpLocks/>
            <a:stCxn id="23" idx="7"/>
            <a:endCxn id="21" idx="3"/>
          </p:cNvCxnSpPr>
          <p:nvPr/>
        </p:nvCxnSpPr>
        <p:spPr>
          <a:xfrm flipV="1">
            <a:off x="1544901" y="5102485"/>
            <a:ext cx="1158350" cy="37412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1B3C80E-4E8F-4A4C-B5F1-35F5866DA214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3719513" y="4024313"/>
            <a:ext cx="1547810" cy="48101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63531F8-0ED6-453D-97CB-428BDF3F20E4}"/>
              </a:ext>
            </a:extLst>
          </p:cNvPr>
          <p:cNvSpPr txBox="1"/>
          <p:nvPr/>
        </p:nvSpPr>
        <p:spPr>
          <a:xfrm>
            <a:off x="528639" y="361950"/>
            <a:ext cx="331469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: Child Side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019A54F-AEA0-4493-9854-8896E433A1FC}"/>
              </a:ext>
            </a:extLst>
          </p:cNvPr>
          <p:cNvSpPr txBox="1"/>
          <p:nvPr/>
        </p:nvSpPr>
        <p:spPr>
          <a:xfrm>
            <a:off x="848788" y="1119487"/>
            <a:ext cx="441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: Node F introduces itself to Root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83C493-6B28-44A9-88CE-CEC20190ACC6}"/>
              </a:ext>
            </a:extLst>
          </p:cNvPr>
          <p:cNvSpPr txBox="1"/>
          <p:nvPr/>
        </p:nvSpPr>
        <p:spPr>
          <a:xfrm>
            <a:off x="2361288" y="3654980"/>
            <a:ext cx="15020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Intro + HMAC</a:t>
            </a:r>
          </a:p>
        </p:txBody>
      </p:sp>
    </p:spTree>
    <p:extLst>
      <p:ext uri="{BB962C8B-B14F-4D97-AF65-F5344CB8AC3E}">
        <p14:creationId xmlns:p14="http://schemas.microsoft.com/office/powerpoint/2010/main" val="491954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B30E3B39-DF3B-4885-8224-B58127C732B5}"/>
              </a:ext>
            </a:extLst>
          </p:cNvPr>
          <p:cNvSpPr/>
          <p:nvPr/>
        </p:nvSpPr>
        <p:spPr>
          <a:xfrm>
            <a:off x="5500687" y="1219199"/>
            <a:ext cx="1190625" cy="1190625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1532166-0BCA-402B-A4FA-F7F82A053D48}"/>
              </a:ext>
            </a:extLst>
          </p:cNvPr>
          <p:cNvSpPr/>
          <p:nvPr/>
        </p:nvSpPr>
        <p:spPr>
          <a:xfrm>
            <a:off x="5267323" y="3429000"/>
            <a:ext cx="1190625" cy="1190625"/>
          </a:xfrm>
          <a:prstGeom prst="ellipse">
            <a:avLst/>
          </a:prstGeom>
          <a:solidFill>
            <a:srgbClr val="FF7C8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0E3021-6254-41E4-87D7-169B5BA8C323}"/>
              </a:ext>
            </a:extLst>
          </p:cNvPr>
          <p:cNvSpPr/>
          <p:nvPr/>
        </p:nvSpPr>
        <p:spPr>
          <a:xfrm>
            <a:off x="7672385" y="3414710"/>
            <a:ext cx="1190625" cy="11906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B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9D590C9-46F5-4110-84B4-AA71DB99C869}"/>
              </a:ext>
            </a:extLst>
          </p:cNvPr>
          <p:cNvSpPr/>
          <p:nvPr/>
        </p:nvSpPr>
        <p:spPr>
          <a:xfrm>
            <a:off x="10639425" y="4757737"/>
            <a:ext cx="1190625" cy="11906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C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48B6B1-32DE-45A4-A8DF-E6EB21136F91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V="1">
            <a:off x="5862636" y="2409824"/>
            <a:ext cx="233364" cy="101917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9DFED3D0-4CAB-4F48-AF32-BD2BBD7EFC55}"/>
              </a:ext>
            </a:extLst>
          </p:cNvPr>
          <p:cNvSpPr/>
          <p:nvPr/>
        </p:nvSpPr>
        <p:spPr>
          <a:xfrm>
            <a:off x="10734675" y="2586037"/>
            <a:ext cx="1190625" cy="11906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17ED779-2284-4567-BFF7-BB2D367CFB8B}"/>
              </a:ext>
            </a:extLst>
          </p:cNvPr>
          <p:cNvSpPr/>
          <p:nvPr/>
        </p:nvSpPr>
        <p:spPr>
          <a:xfrm>
            <a:off x="2528888" y="4086223"/>
            <a:ext cx="1190625" cy="11906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E5D9306-16BD-4715-B4B7-185B8B7D5000}"/>
              </a:ext>
            </a:extLst>
          </p:cNvPr>
          <p:cNvSpPr/>
          <p:nvPr/>
        </p:nvSpPr>
        <p:spPr>
          <a:xfrm>
            <a:off x="528639" y="5302250"/>
            <a:ext cx="1190625" cy="1190625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F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5D15851-64EA-4200-9F58-F462DAE3E468}"/>
              </a:ext>
            </a:extLst>
          </p:cNvPr>
          <p:cNvCxnSpPr>
            <a:cxnSpLocks/>
            <a:stCxn id="10" idx="6"/>
            <a:endCxn id="19" idx="2"/>
          </p:cNvCxnSpPr>
          <p:nvPr/>
        </p:nvCxnSpPr>
        <p:spPr>
          <a:xfrm flipV="1">
            <a:off x="8863010" y="3181350"/>
            <a:ext cx="1871665" cy="82867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05558B-8E1B-44D6-A994-03878668E9F8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6457948" y="4010023"/>
            <a:ext cx="1214437" cy="1429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B07B212-7EB0-4A28-9AB2-981E573A70B1}"/>
              </a:ext>
            </a:extLst>
          </p:cNvPr>
          <p:cNvCxnSpPr>
            <a:cxnSpLocks/>
            <a:stCxn id="12" idx="2"/>
            <a:endCxn id="10" idx="6"/>
          </p:cNvCxnSpPr>
          <p:nvPr/>
        </p:nvCxnSpPr>
        <p:spPr>
          <a:xfrm flipH="1" flipV="1">
            <a:off x="8863010" y="4010023"/>
            <a:ext cx="1776415" cy="134302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4182485-34C5-400C-A83F-A248EEB4876A}"/>
              </a:ext>
            </a:extLst>
          </p:cNvPr>
          <p:cNvCxnSpPr>
            <a:cxnSpLocks/>
            <a:stCxn id="23" idx="7"/>
            <a:endCxn id="21" idx="3"/>
          </p:cNvCxnSpPr>
          <p:nvPr/>
        </p:nvCxnSpPr>
        <p:spPr>
          <a:xfrm flipV="1">
            <a:off x="1544901" y="5102485"/>
            <a:ext cx="1158350" cy="37412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1B3C80E-4E8F-4A4C-B5F1-35F5866DA214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3719513" y="4024313"/>
            <a:ext cx="1547810" cy="48101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63531F8-0ED6-453D-97CB-428BDF3F20E4}"/>
              </a:ext>
            </a:extLst>
          </p:cNvPr>
          <p:cNvSpPr txBox="1"/>
          <p:nvPr/>
        </p:nvSpPr>
        <p:spPr>
          <a:xfrm>
            <a:off x="528639" y="361950"/>
            <a:ext cx="331469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: Child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0DCD02-C5E7-44CD-BD85-86D101808C04}"/>
              </a:ext>
            </a:extLst>
          </p:cNvPr>
          <p:cNvSpPr txBox="1"/>
          <p:nvPr/>
        </p:nvSpPr>
        <p:spPr>
          <a:xfrm>
            <a:off x="848788" y="1119487"/>
            <a:ext cx="441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: Node F introduces itself to Root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2492E0-7BB0-427E-A99F-9959463D6D79}"/>
              </a:ext>
            </a:extLst>
          </p:cNvPr>
          <p:cNvSpPr txBox="1"/>
          <p:nvPr/>
        </p:nvSpPr>
        <p:spPr>
          <a:xfrm>
            <a:off x="4286251" y="2919412"/>
            <a:ext cx="15020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Intro + HMAC</a:t>
            </a:r>
          </a:p>
        </p:txBody>
      </p:sp>
    </p:spTree>
    <p:extLst>
      <p:ext uri="{BB962C8B-B14F-4D97-AF65-F5344CB8AC3E}">
        <p14:creationId xmlns:p14="http://schemas.microsoft.com/office/powerpoint/2010/main" val="216907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B30E3B39-DF3B-4885-8224-B58127C732B5}"/>
              </a:ext>
            </a:extLst>
          </p:cNvPr>
          <p:cNvSpPr/>
          <p:nvPr/>
        </p:nvSpPr>
        <p:spPr>
          <a:xfrm>
            <a:off x="5500687" y="1219199"/>
            <a:ext cx="1190625" cy="1190625"/>
          </a:xfrm>
          <a:prstGeom prst="ellipse">
            <a:avLst/>
          </a:prstGeom>
          <a:solidFill>
            <a:srgbClr val="FF7C8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1532166-0BCA-402B-A4FA-F7F82A053D48}"/>
              </a:ext>
            </a:extLst>
          </p:cNvPr>
          <p:cNvSpPr/>
          <p:nvPr/>
        </p:nvSpPr>
        <p:spPr>
          <a:xfrm>
            <a:off x="5267323" y="3429000"/>
            <a:ext cx="1190625" cy="11906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0E3021-6254-41E4-87D7-169B5BA8C323}"/>
              </a:ext>
            </a:extLst>
          </p:cNvPr>
          <p:cNvSpPr/>
          <p:nvPr/>
        </p:nvSpPr>
        <p:spPr>
          <a:xfrm>
            <a:off x="7672385" y="3414710"/>
            <a:ext cx="1190625" cy="11906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B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9D590C9-46F5-4110-84B4-AA71DB99C869}"/>
              </a:ext>
            </a:extLst>
          </p:cNvPr>
          <p:cNvSpPr/>
          <p:nvPr/>
        </p:nvSpPr>
        <p:spPr>
          <a:xfrm>
            <a:off x="10639425" y="4757737"/>
            <a:ext cx="1190625" cy="11906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C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48B6B1-32DE-45A4-A8DF-E6EB21136F91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V="1">
            <a:off x="5862636" y="2409824"/>
            <a:ext cx="233364" cy="101917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9DFED3D0-4CAB-4F48-AF32-BD2BBD7EFC55}"/>
              </a:ext>
            </a:extLst>
          </p:cNvPr>
          <p:cNvSpPr/>
          <p:nvPr/>
        </p:nvSpPr>
        <p:spPr>
          <a:xfrm>
            <a:off x="10734675" y="2586037"/>
            <a:ext cx="1190625" cy="11906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17ED779-2284-4567-BFF7-BB2D367CFB8B}"/>
              </a:ext>
            </a:extLst>
          </p:cNvPr>
          <p:cNvSpPr/>
          <p:nvPr/>
        </p:nvSpPr>
        <p:spPr>
          <a:xfrm>
            <a:off x="2528888" y="4086223"/>
            <a:ext cx="1190625" cy="11906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E5D9306-16BD-4715-B4B7-185B8B7D5000}"/>
              </a:ext>
            </a:extLst>
          </p:cNvPr>
          <p:cNvSpPr/>
          <p:nvPr/>
        </p:nvSpPr>
        <p:spPr>
          <a:xfrm>
            <a:off x="528639" y="5302250"/>
            <a:ext cx="1190625" cy="1190625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F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5D15851-64EA-4200-9F58-F462DAE3E468}"/>
              </a:ext>
            </a:extLst>
          </p:cNvPr>
          <p:cNvCxnSpPr>
            <a:cxnSpLocks/>
            <a:stCxn id="10" idx="6"/>
            <a:endCxn id="19" idx="2"/>
          </p:cNvCxnSpPr>
          <p:nvPr/>
        </p:nvCxnSpPr>
        <p:spPr>
          <a:xfrm flipV="1">
            <a:off x="8863010" y="3181350"/>
            <a:ext cx="1871665" cy="82867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05558B-8E1B-44D6-A994-03878668E9F8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6457948" y="4010023"/>
            <a:ext cx="1214437" cy="1429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B07B212-7EB0-4A28-9AB2-981E573A70B1}"/>
              </a:ext>
            </a:extLst>
          </p:cNvPr>
          <p:cNvCxnSpPr>
            <a:cxnSpLocks/>
            <a:stCxn id="12" idx="2"/>
            <a:endCxn id="10" idx="6"/>
          </p:cNvCxnSpPr>
          <p:nvPr/>
        </p:nvCxnSpPr>
        <p:spPr>
          <a:xfrm flipH="1" flipV="1">
            <a:off x="8863010" y="4010023"/>
            <a:ext cx="1776415" cy="134302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4182485-34C5-400C-A83F-A248EEB4876A}"/>
              </a:ext>
            </a:extLst>
          </p:cNvPr>
          <p:cNvCxnSpPr>
            <a:cxnSpLocks/>
            <a:stCxn id="23" idx="7"/>
            <a:endCxn id="21" idx="3"/>
          </p:cNvCxnSpPr>
          <p:nvPr/>
        </p:nvCxnSpPr>
        <p:spPr>
          <a:xfrm flipV="1">
            <a:off x="1544901" y="5102485"/>
            <a:ext cx="1158350" cy="37412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1B3C80E-4E8F-4A4C-B5F1-35F5866DA214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3719513" y="4024313"/>
            <a:ext cx="1547810" cy="48101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63531F8-0ED6-453D-97CB-428BDF3F20E4}"/>
              </a:ext>
            </a:extLst>
          </p:cNvPr>
          <p:cNvSpPr txBox="1"/>
          <p:nvPr/>
        </p:nvSpPr>
        <p:spPr>
          <a:xfrm>
            <a:off x="528639" y="361950"/>
            <a:ext cx="331469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: Child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8FD720-D8AB-484B-8C1C-2F1D6AD7D310}"/>
              </a:ext>
            </a:extLst>
          </p:cNvPr>
          <p:cNvSpPr txBox="1"/>
          <p:nvPr/>
        </p:nvSpPr>
        <p:spPr>
          <a:xfrm>
            <a:off x="6691312" y="1119487"/>
            <a:ext cx="15020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Intro + HMAC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EBC6FD-4FBA-4172-A120-CDE5E9C01EFC}"/>
              </a:ext>
            </a:extLst>
          </p:cNvPr>
          <p:cNvSpPr txBox="1"/>
          <p:nvPr/>
        </p:nvSpPr>
        <p:spPr>
          <a:xfrm>
            <a:off x="848788" y="1119487"/>
            <a:ext cx="441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: Node F introduces itself to Root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1A606E-7434-4769-B91B-8C030C0A3718}"/>
              </a:ext>
            </a:extLst>
          </p:cNvPr>
          <p:cNvSpPr txBox="1"/>
          <p:nvPr/>
        </p:nvSpPr>
        <p:spPr>
          <a:xfrm>
            <a:off x="6896098" y="1538482"/>
            <a:ext cx="2357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HMAC if equal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map area and attributes to nodeID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Not equal  ignore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359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B30E3B39-DF3B-4885-8224-B58127C732B5}"/>
              </a:ext>
            </a:extLst>
          </p:cNvPr>
          <p:cNvSpPr/>
          <p:nvPr/>
        </p:nvSpPr>
        <p:spPr>
          <a:xfrm>
            <a:off x="6096000" y="3820126"/>
            <a:ext cx="1190625" cy="11906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7889D5-E850-4F3C-93D3-1238D43440BA}"/>
              </a:ext>
            </a:extLst>
          </p:cNvPr>
          <p:cNvSpPr txBox="1"/>
          <p:nvPr/>
        </p:nvSpPr>
        <p:spPr>
          <a:xfrm>
            <a:off x="528638" y="361950"/>
            <a:ext cx="4484210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– Response mode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D452EBF0-3A97-4183-976C-37544576E5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159" b="52287" l="11429" r="40229">
                        <a14:foregroundMark x1="24914" y1="44055" x2="24914" y2="44055"/>
                        <a14:foregroundMark x1="24686" y1="42683" x2="24686" y2="42683"/>
                        <a14:foregroundMark x1="24914" y1="41463" x2="24914" y2="41463"/>
                        <a14:foregroundMark x1="22057" y1="42835" x2="22057" y2="42835"/>
                        <a14:foregroundMark x1="22171" y1="44817" x2="22171" y2="44817"/>
                        <a14:foregroundMark x1="20686" y1="50762" x2="20686" y2="50762"/>
                        <a14:foregroundMark x1="19771" y1="52287" x2="19771" y2="52287"/>
                        <a14:foregroundMark x1="11429" y1="44512" x2="11429" y2="44512"/>
                        <a14:foregroundMark x1="19543" y1="37652" x2="19543" y2="37652"/>
                        <a14:foregroundMark x1="18400" y1="37195" x2="18400" y2="37195"/>
                        <a14:foregroundMark x1="15429" y1="37652" x2="15429" y2="37652"/>
                        <a14:foregroundMark x1="14971" y1="37043" x2="14971" y2="37043"/>
                        <a14:foregroundMark x1="14171" y1="37043" x2="14171" y2="37043"/>
                        <a14:foregroundMark x1="13371" y1="37195" x2="13371" y2="37195"/>
                        <a14:foregroundMark x1="12800" y1="36890" x2="12800" y2="36890"/>
                        <a14:foregroundMark x1="21257" y1="37500" x2="21257" y2="37500"/>
                        <a14:foregroundMark x1="22400" y1="37500" x2="22400" y2="37500"/>
                        <a14:foregroundMark x1="23886" y1="37195" x2="23886" y2="37195"/>
                        <a14:foregroundMark x1="25714" y1="37500" x2="25714" y2="37500"/>
                        <a14:foregroundMark x1="12800" y1="36890" x2="12800" y2="36890"/>
                        <a14:foregroundMark x1="26514" y1="37652" x2="26514" y2="37652"/>
                        <a14:foregroundMark x1="27543" y1="37500" x2="27543" y2="37500"/>
                        <a14:foregroundMark x1="28914" y1="37500" x2="28914" y2="37500"/>
                        <a14:foregroundMark x1="29943" y1="37805" x2="29943" y2="37805"/>
                        <a14:foregroundMark x1="31314" y1="37805" x2="31314" y2="37805"/>
                        <a14:foregroundMark x1="32457" y1="37805" x2="32457" y2="37805"/>
                        <a14:foregroundMark x1="33486" y1="37652" x2="33257" y2="37652"/>
                        <a14:foregroundMark x1="31200" y1="37195" x2="31200" y2="37195"/>
                        <a14:foregroundMark x1="29600" y1="37500" x2="29600" y2="37500"/>
                        <a14:foregroundMark x1="28914" y1="37500" x2="28914" y2="37500"/>
                        <a14:foregroundMark x1="30400" y1="37652" x2="30400" y2="37652"/>
                        <a14:foregroundMark x1="28571" y1="37652" x2="28229" y2="37652"/>
                        <a14:foregroundMark x1="28000" y1="37652" x2="28000" y2="37652"/>
                        <a14:backgroundMark x1="12800" y1="36738" x2="12800" y2="367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901" t="19121" r="56229" b="45349"/>
          <a:stretch/>
        </p:blipFill>
        <p:spPr>
          <a:xfrm>
            <a:off x="7917861" y="1484699"/>
            <a:ext cx="2369128" cy="1809751"/>
          </a:xfrm>
          <a:prstGeom prst="rect">
            <a:avLst/>
          </a:prstGeom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A03BE7C-7FA0-4AA8-80D1-4265C2972FEB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7625408" y="2955667"/>
            <a:ext cx="1138235" cy="1815801"/>
          </a:xfrm>
          <a:prstGeom prst="bentConnector2">
            <a:avLst/>
          </a:prstGeom>
          <a:ln w="38100">
            <a:prstDash val="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FFE5EB0-87FF-4693-A9B1-1C59A3B85B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850188"/>
              </p:ext>
            </p:extLst>
          </p:nvPr>
        </p:nvGraphicFramePr>
        <p:xfrm>
          <a:off x="723745" y="1106648"/>
          <a:ext cx="6712506" cy="2565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6253">
                  <a:extLst>
                    <a:ext uri="{9D8B030D-6E8A-4147-A177-3AD203B41FA5}">
                      <a16:colId xmlns:a16="http://schemas.microsoft.com/office/drawing/2014/main" val="3030679507"/>
                    </a:ext>
                  </a:extLst>
                </a:gridCol>
                <a:gridCol w="3356253">
                  <a:extLst>
                    <a:ext uri="{9D8B030D-6E8A-4147-A177-3AD203B41FA5}">
                      <a16:colId xmlns:a16="http://schemas.microsoft.com/office/drawing/2014/main" val="3163884018"/>
                    </a:ext>
                  </a:extLst>
                </a:gridCol>
              </a:tblGrid>
              <a:tr h="5917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771681"/>
                  </a:ext>
                </a:extLst>
              </a:tr>
              <a:tr h="7422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 where node is</a:t>
                      </a:r>
                      <a:r>
                        <a:rPr lang="en-US" baseline="0" dirty="0"/>
                        <a:t> sensoring the properties of environment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45737"/>
                  </a:ext>
                </a:extLst>
              </a:tr>
              <a:tr h="5917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Device</a:t>
                      </a:r>
                      <a:r>
                        <a:rPr lang="en-US" baseline="0" dirty="0"/>
                        <a:t> which is used for monitoring and controlling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790300"/>
                  </a:ext>
                </a:extLst>
              </a:tr>
              <a:tr h="5917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baseline="0" dirty="0"/>
                        <a:t> piece of work assigned to ATTR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977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1370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B30E3B39-DF3B-4885-8224-B58127C732B5}"/>
              </a:ext>
            </a:extLst>
          </p:cNvPr>
          <p:cNvSpPr/>
          <p:nvPr/>
        </p:nvSpPr>
        <p:spPr>
          <a:xfrm>
            <a:off x="4495800" y="3580796"/>
            <a:ext cx="1190625" cy="1190625"/>
          </a:xfrm>
          <a:prstGeom prst="ellipse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7889D5-E850-4F3C-93D3-1238D43440BA}"/>
              </a:ext>
            </a:extLst>
          </p:cNvPr>
          <p:cNvSpPr txBox="1"/>
          <p:nvPr/>
        </p:nvSpPr>
        <p:spPr>
          <a:xfrm>
            <a:off x="528638" y="361950"/>
            <a:ext cx="4484210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– Response mode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D452EBF0-3A97-4183-976C-37544576E5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159" b="52287" l="11429" r="40229">
                        <a14:foregroundMark x1="24914" y1="44055" x2="24914" y2="44055"/>
                        <a14:foregroundMark x1="24686" y1="42683" x2="24686" y2="42683"/>
                        <a14:foregroundMark x1="24914" y1="41463" x2="24914" y2="41463"/>
                        <a14:foregroundMark x1="22057" y1="42835" x2="22057" y2="42835"/>
                        <a14:foregroundMark x1="22171" y1="44817" x2="22171" y2="44817"/>
                        <a14:foregroundMark x1="20686" y1="50762" x2="20686" y2="50762"/>
                        <a14:foregroundMark x1="19771" y1="52287" x2="19771" y2="52287"/>
                        <a14:foregroundMark x1="11429" y1="44512" x2="11429" y2="44512"/>
                        <a14:foregroundMark x1="19543" y1="37652" x2="19543" y2="37652"/>
                        <a14:foregroundMark x1="18400" y1="37195" x2="18400" y2="37195"/>
                        <a14:foregroundMark x1="15429" y1="37652" x2="15429" y2="37652"/>
                        <a14:foregroundMark x1="14971" y1="37043" x2="14971" y2="37043"/>
                        <a14:foregroundMark x1="14171" y1="37043" x2="14171" y2="37043"/>
                        <a14:foregroundMark x1="13371" y1="37195" x2="13371" y2="37195"/>
                        <a14:foregroundMark x1="12800" y1="36890" x2="12800" y2="36890"/>
                        <a14:foregroundMark x1="21257" y1="37500" x2="21257" y2="37500"/>
                        <a14:foregroundMark x1="22400" y1="37500" x2="22400" y2="37500"/>
                        <a14:foregroundMark x1="23886" y1="37195" x2="23886" y2="37195"/>
                        <a14:foregroundMark x1="25714" y1="37500" x2="25714" y2="37500"/>
                        <a14:foregroundMark x1="12800" y1="36890" x2="12800" y2="36890"/>
                        <a14:foregroundMark x1="26514" y1="37652" x2="26514" y2="37652"/>
                        <a14:foregroundMark x1="27543" y1="37500" x2="27543" y2="37500"/>
                        <a14:foregroundMark x1="28914" y1="37500" x2="28914" y2="37500"/>
                        <a14:foregroundMark x1="29943" y1="37805" x2="29943" y2="37805"/>
                        <a14:foregroundMark x1="31314" y1="37805" x2="31314" y2="37805"/>
                        <a14:foregroundMark x1="32457" y1="37805" x2="32457" y2="37805"/>
                        <a14:foregroundMark x1="33486" y1="37652" x2="33257" y2="37652"/>
                        <a14:foregroundMark x1="31200" y1="37195" x2="31200" y2="37195"/>
                        <a14:foregroundMark x1="29600" y1="37500" x2="29600" y2="37500"/>
                        <a14:foregroundMark x1="28914" y1="37500" x2="28914" y2="37500"/>
                        <a14:foregroundMark x1="30400" y1="37652" x2="30400" y2="37652"/>
                        <a14:foregroundMark x1="28571" y1="37652" x2="28229" y2="37652"/>
                        <a14:foregroundMark x1="28000" y1="37652" x2="28000" y2="37652"/>
                        <a14:backgroundMark x1="12800" y1="36738" x2="12800" y2="367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901" t="19121" r="56229" b="45349"/>
          <a:stretch/>
        </p:blipFill>
        <p:spPr>
          <a:xfrm>
            <a:off x="6384336" y="1228123"/>
            <a:ext cx="2369128" cy="1809751"/>
          </a:xfrm>
          <a:prstGeom prst="rect">
            <a:avLst/>
          </a:prstGeom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A03BE7C-7FA0-4AA8-80D1-4265C2972FEB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6091883" y="2699091"/>
            <a:ext cx="1138235" cy="1815801"/>
          </a:xfrm>
          <a:prstGeom prst="bentConnector2">
            <a:avLst/>
          </a:prstGeom>
          <a:ln w="38100">
            <a:prstDash val="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49FB5F8-274A-4779-8544-92FB42585C6B}"/>
              </a:ext>
            </a:extLst>
          </p:cNvPr>
          <p:cNvSpPr txBox="1"/>
          <p:nvPr/>
        </p:nvSpPr>
        <p:spPr>
          <a:xfrm>
            <a:off x="1095375" y="1133475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D24857-65E4-47CA-A240-442818346B2D}"/>
              </a:ext>
            </a:extLst>
          </p:cNvPr>
          <p:cNvSpPr txBox="1"/>
          <p:nvPr/>
        </p:nvSpPr>
        <p:spPr>
          <a:xfrm>
            <a:off x="7635576" y="3820127"/>
            <a:ext cx="4330850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{“AREA”: “oai/layer4/nexpie”, “ATTR”: “temp”, “TASK”: “monitor”}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273110-D728-40AB-A8FA-94C1131A9419}"/>
              </a:ext>
            </a:extLst>
          </p:cNvPr>
          <p:cNvSpPr txBox="1"/>
          <p:nvPr/>
        </p:nvSpPr>
        <p:spPr>
          <a:xfrm>
            <a:off x="3490913" y="3277204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Serial.Read();</a:t>
            </a:r>
          </a:p>
        </p:txBody>
      </p:sp>
    </p:spTree>
    <p:extLst>
      <p:ext uri="{BB962C8B-B14F-4D97-AF65-F5344CB8AC3E}">
        <p14:creationId xmlns:p14="http://schemas.microsoft.com/office/powerpoint/2010/main" val="1046242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61B74-E9A7-4BC3-87C8-2033FD06D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590800" cy="70167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 mode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436F95F-D867-471F-A5FB-C21138468417}"/>
              </a:ext>
            </a:extLst>
          </p:cNvPr>
          <p:cNvSpPr/>
          <p:nvPr/>
        </p:nvSpPr>
        <p:spPr>
          <a:xfrm>
            <a:off x="5500687" y="1690688"/>
            <a:ext cx="1190625" cy="1190625"/>
          </a:xfrm>
          <a:prstGeom prst="ellipse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D9B3350-0962-480F-A257-A2108969A32A}"/>
              </a:ext>
            </a:extLst>
          </p:cNvPr>
          <p:cNvSpPr/>
          <p:nvPr/>
        </p:nvSpPr>
        <p:spPr>
          <a:xfrm>
            <a:off x="5500686" y="4448176"/>
            <a:ext cx="1190625" cy="11906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036F2E2-B6D5-44FC-8C33-5298F4A5D02F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6095999" y="2881313"/>
            <a:ext cx="1" cy="156686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539A706-0236-4901-B1C7-6336E59BF98A}"/>
              </a:ext>
            </a:extLst>
          </p:cNvPr>
          <p:cNvSpPr txBox="1"/>
          <p:nvPr/>
        </p:nvSpPr>
        <p:spPr>
          <a:xfrm>
            <a:off x="6810375" y="1962834"/>
            <a:ext cx="300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 : push button to wait for package “Join” from child</a:t>
            </a:r>
          </a:p>
        </p:txBody>
      </p:sp>
    </p:spTree>
    <p:extLst>
      <p:ext uri="{BB962C8B-B14F-4D97-AF65-F5344CB8AC3E}">
        <p14:creationId xmlns:p14="http://schemas.microsoft.com/office/powerpoint/2010/main" val="3700572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B30E3B39-DF3B-4885-8224-B58127C732B5}"/>
              </a:ext>
            </a:extLst>
          </p:cNvPr>
          <p:cNvSpPr/>
          <p:nvPr/>
        </p:nvSpPr>
        <p:spPr>
          <a:xfrm>
            <a:off x="5500687" y="2833687"/>
            <a:ext cx="1190625" cy="11906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7889D5-E850-4F3C-93D3-1238D43440BA}"/>
              </a:ext>
            </a:extLst>
          </p:cNvPr>
          <p:cNvSpPr txBox="1"/>
          <p:nvPr/>
        </p:nvSpPr>
        <p:spPr>
          <a:xfrm>
            <a:off x="528638" y="361950"/>
            <a:ext cx="4484210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– Response mode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9FB5F8-274A-4779-8544-92FB42585C6B}"/>
              </a:ext>
            </a:extLst>
          </p:cNvPr>
          <p:cNvSpPr txBox="1"/>
          <p:nvPr/>
        </p:nvSpPr>
        <p:spPr>
          <a:xfrm>
            <a:off x="1095375" y="1133475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9CB791-D4EE-48C2-AF69-12347A3AE7F6}"/>
              </a:ext>
            </a:extLst>
          </p:cNvPr>
          <p:cNvSpPr txBox="1"/>
          <p:nvPr/>
        </p:nvSpPr>
        <p:spPr>
          <a:xfrm>
            <a:off x="2483644" y="2601336"/>
            <a:ext cx="2690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nodeID by using value of key named “AREA”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79C1BE8-6718-45F8-ACD2-39559D3CA68A}"/>
              </a:ext>
            </a:extLst>
          </p:cNvPr>
          <p:cNvSpPr/>
          <p:nvPr/>
        </p:nvSpPr>
        <p:spPr>
          <a:xfrm>
            <a:off x="3593306" y="2115561"/>
            <a:ext cx="471487" cy="485775"/>
          </a:xfrm>
          <a:prstGeom prst="ellipse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1A1614-EAE9-4684-B673-1A852026DE21}"/>
              </a:ext>
            </a:extLst>
          </p:cNvPr>
          <p:cNvSpPr/>
          <p:nvPr/>
        </p:nvSpPr>
        <p:spPr>
          <a:xfrm>
            <a:off x="8127203" y="2115561"/>
            <a:ext cx="471487" cy="485775"/>
          </a:xfrm>
          <a:prstGeom prst="ellipse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462321-41A8-45F1-902F-A535A88BCF85}"/>
              </a:ext>
            </a:extLst>
          </p:cNvPr>
          <p:cNvSpPr txBox="1"/>
          <p:nvPr/>
        </p:nvSpPr>
        <p:spPr>
          <a:xfrm>
            <a:off x="7017542" y="2601336"/>
            <a:ext cx="2967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HMAC from package that received from PIEBOX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E4BA060-0341-4660-AFAD-F94FCE85C907}"/>
              </a:ext>
            </a:extLst>
          </p:cNvPr>
          <p:cNvSpPr/>
          <p:nvPr/>
        </p:nvSpPr>
        <p:spPr>
          <a:xfrm>
            <a:off x="5838822" y="4438647"/>
            <a:ext cx="471487" cy="485775"/>
          </a:xfrm>
          <a:prstGeom prst="ellipse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BD89E5-B072-45CD-999B-4E8D7F063184}"/>
              </a:ext>
            </a:extLst>
          </p:cNvPr>
          <p:cNvSpPr txBox="1"/>
          <p:nvPr/>
        </p:nvSpPr>
        <p:spPr>
          <a:xfrm>
            <a:off x="4729161" y="4930194"/>
            <a:ext cx="3224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Package [request + HMAC] to node </a:t>
            </a:r>
          </a:p>
        </p:txBody>
      </p:sp>
    </p:spTree>
    <p:extLst>
      <p:ext uri="{BB962C8B-B14F-4D97-AF65-F5344CB8AC3E}">
        <p14:creationId xmlns:p14="http://schemas.microsoft.com/office/powerpoint/2010/main" val="4277030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B30E3B39-DF3B-4885-8224-B58127C732B5}"/>
              </a:ext>
            </a:extLst>
          </p:cNvPr>
          <p:cNvSpPr/>
          <p:nvPr/>
        </p:nvSpPr>
        <p:spPr>
          <a:xfrm>
            <a:off x="6577012" y="1738015"/>
            <a:ext cx="1190625" cy="1190625"/>
          </a:xfrm>
          <a:prstGeom prst="ellipse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 node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7889D5-E850-4F3C-93D3-1238D43440BA}"/>
              </a:ext>
            </a:extLst>
          </p:cNvPr>
          <p:cNvSpPr txBox="1"/>
          <p:nvPr/>
        </p:nvSpPr>
        <p:spPr>
          <a:xfrm>
            <a:off x="528638" y="361950"/>
            <a:ext cx="4484210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– Response mode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9FB5F8-274A-4779-8544-92FB42585C6B}"/>
              </a:ext>
            </a:extLst>
          </p:cNvPr>
          <p:cNvSpPr txBox="1"/>
          <p:nvPr/>
        </p:nvSpPr>
        <p:spPr>
          <a:xfrm>
            <a:off x="459740" y="1016865"/>
            <a:ext cx="1697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9CB791-D4EE-48C2-AF69-12347A3AE7F6}"/>
              </a:ext>
            </a:extLst>
          </p:cNvPr>
          <p:cNvSpPr txBox="1"/>
          <p:nvPr/>
        </p:nvSpPr>
        <p:spPr>
          <a:xfrm>
            <a:off x="7767637" y="1574013"/>
            <a:ext cx="2529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 node receive package “Request” 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B1BD110E-D3AE-4553-A9AE-C3FC29AE631A}"/>
              </a:ext>
            </a:extLst>
          </p:cNvPr>
          <p:cNvSpPr/>
          <p:nvPr/>
        </p:nvSpPr>
        <p:spPr>
          <a:xfrm>
            <a:off x="8867775" y="2083444"/>
            <a:ext cx="1619250" cy="499765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Check HMAC 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DA1BE260-E8E0-4656-A893-4A5D9CE472D7}"/>
              </a:ext>
            </a:extLst>
          </p:cNvPr>
          <p:cNvSpPr/>
          <p:nvPr/>
        </p:nvSpPr>
        <p:spPr>
          <a:xfrm>
            <a:off x="7434261" y="3220488"/>
            <a:ext cx="1971675" cy="10287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equal</a:t>
            </a: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8354B59A-D5CE-43C2-8709-43F18D349B57}"/>
              </a:ext>
            </a:extLst>
          </p:cNvPr>
          <p:cNvSpPr/>
          <p:nvPr/>
        </p:nvSpPr>
        <p:spPr>
          <a:xfrm>
            <a:off x="7434261" y="4541036"/>
            <a:ext cx="1971675" cy="10287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not equal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2BAEFCF-32AD-496C-82A0-EE2F18787263}"/>
              </a:ext>
            </a:extLst>
          </p:cNvPr>
          <p:cNvCxnSpPr>
            <a:cxnSpLocks/>
            <a:stCxn id="4" idx="2"/>
            <a:endCxn id="7" idx="3"/>
          </p:cNvCxnSpPr>
          <p:nvPr/>
        </p:nvCxnSpPr>
        <p:spPr>
          <a:xfrm rot="5400000">
            <a:off x="8965854" y="3023291"/>
            <a:ext cx="1151629" cy="27146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29FBDB8-11B8-4BF5-BFEE-55CCB24FD789}"/>
              </a:ext>
            </a:extLst>
          </p:cNvPr>
          <p:cNvCxnSpPr>
            <a:cxnSpLocks/>
            <a:endCxn id="9" idx="3"/>
          </p:cNvCxnSpPr>
          <p:nvPr/>
        </p:nvCxnSpPr>
        <p:spPr>
          <a:xfrm rot="5400000">
            <a:off x="8881395" y="4259379"/>
            <a:ext cx="1320549" cy="27146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3B59EF3-4397-4E73-B156-AC2A0ECF3A90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6577012" y="3734837"/>
            <a:ext cx="857249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1564AB-BF1C-4660-910C-A3A98F945023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6577012" y="5055386"/>
            <a:ext cx="8572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09C3ADC6-6F11-4E5C-9521-3B8378466B5F}"/>
              </a:ext>
            </a:extLst>
          </p:cNvPr>
          <p:cNvSpPr/>
          <p:nvPr/>
        </p:nvSpPr>
        <p:spPr>
          <a:xfrm>
            <a:off x="5157786" y="4867275"/>
            <a:ext cx="1419225" cy="39048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ignore</a:t>
            </a:r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6FF2DD56-9BD4-4149-AA9C-3CD32EA506FF}"/>
              </a:ext>
            </a:extLst>
          </p:cNvPr>
          <p:cNvSpPr/>
          <p:nvPr/>
        </p:nvSpPr>
        <p:spPr>
          <a:xfrm>
            <a:off x="5010150" y="3539594"/>
            <a:ext cx="1576385" cy="58477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Check ATTR and TASK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03B2AF3-6CB1-49A2-A94D-E7F0F1EEC111}"/>
              </a:ext>
            </a:extLst>
          </p:cNvPr>
          <p:cNvCxnSpPr>
            <a:cxnSpLocks/>
            <a:endCxn id="47" idx="3"/>
          </p:cNvCxnSpPr>
          <p:nvPr/>
        </p:nvCxnSpPr>
        <p:spPr>
          <a:xfrm flipH="1" flipV="1">
            <a:off x="3972522" y="4013074"/>
            <a:ext cx="1037628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Flowchart: Decision 44">
            <a:extLst>
              <a:ext uri="{FF2B5EF4-FFF2-40B4-BE49-F238E27FC236}">
                <a16:creationId xmlns:a16="http://schemas.microsoft.com/office/drawing/2014/main" id="{8DF6A3A9-6EF7-491E-A30D-83625799C43D}"/>
              </a:ext>
            </a:extLst>
          </p:cNvPr>
          <p:cNvSpPr/>
          <p:nvPr/>
        </p:nvSpPr>
        <p:spPr>
          <a:xfrm>
            <a:off x="2582468" y="2954584"/>
            <a:ext cx="1702591" cy="531807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</a:t>
            </a:r>
          </a:p>
        </p:txBody>
      </p:sp>
      <p:sp>
        <p:nvSpPr>
          <p:cNvPr id="47" name="Flowchart: Decision 46">
            <a:extLst>
              <a:ext uri="{FF2B5EF4-FFF2-40B4-BE49-F238E27FC236}">
                <a16:creationId xmlns:a16="http://schemas.microsoft.com/office/drawing/2014/main" id="{E8A34B36-1695-4F74-A0A2-AB49D0351830}"/>
              </a:ext>
            </a:extLst>
          </p:cNvPr>
          <p:cNvSpPr/>
          <p:nvPr/>
        </p:nvSpPr>
        <p:spPr>
          <a:xfrm>
            <a:off x="2043710" y="3675109"/>
            <a:ext cx="1928812" cy="67593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monitor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2D2D956E-B2DE-4692-8030-F996589E059A}"/>
              </a:ext>
            </a:extLst>
          </p:cNvPr>
          <p:cNvCxnSpPr>
            <a:cxnSpLocks/>
            <a:endCxn id="45" idx="2"/>
          </p:cNvCxnSpPr>
          <p:nvPr/>
        </p:nvCxnSpPr>
        <p:spPr>
          <a:xfrm rot="10800000">
            <a:off x="3433764" y="3486391"/>
            <a:ext cx="1570432" cy="23916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E553FFC-52FA-4432-8C83-DE7AE89DEA80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3433764" y="2466975"/>
            <a:ext cx="0" cy="4876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Flowchart: Process 58">
            <a:extLst>
              <a:ext uri="{FF2B5EF4-FFF2-40B4-BE49-F238E27FC236}">
                <a16:creationId xmlns:a16="http://schemas.microsoft.com/office/drawing/2014/main" id="{4928245F-E2D6-4299-87E2-9E86A687636D}"/>
              </a:ext>
            </a:extLst>
          </p:cNvPr>
          <p:cNvSpPr/>
          <p:nvPr/>
        </p:nvSpPr>
        <p:spPr>
          <a:xfrm>
            <a:off x="2209800" y="1868597"/>
            <a:ext cx="2447925" cy="5847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“on” turn on LED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Else if “off” turn off LED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DA932689-5295-4546-83FF-B90275B14314}"/>
              </a:ext>
            </a:extLst>
          </p:cNvPr>
          <p:cNvCxnSpPr>
            <a:cxnSpLocks/>
            <a:stCxn id="47" idx="1"/>
            <a:endCxn id="72" idx="0"/>
          </p:cNvCxnSpPr>
          <p:nvPr/>
        </p:nvCxnSpPr>
        <p:spPr>
          <a:xfrm rot="10800000" flipV="1">
            <a:off x="1192416" y="4013073"/>
            <a:ext cx="851295" cy="123717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701D4442-5C31-43A4-8146-89DCBC185C52}"/>
              </a:ext>
            </a:extLst>
          </p:cNvPr>
          <p:cNvCxnSpPr>
            <a:cxnSpLocks/>
            <a:stCxn id="47" idx="2"/>
          </p:cNvCxnSpPr>
          <p:nvPr/>
        </p:nvCxnSpPr>
        <p:spPr>
          <a:xfrm rot="5400000">
            <a:off x="2554756" y="4804399"/>
            <a:ext cx="906721" cy="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Flowchart: Decision 69">
            <a:extLst>
              <a:ext uri="{FF2B5EF4-FFF2-40B4-BE49-F238E27FC236}">
                <a16:creationId xmlns:a16="http://schemas.microsoft.com/office/drawing/2014/main" id="{5B320473-C2C6-4E85-ACD8-BAD486174E0E}"/>
              </a:ext>
            </a:extLst>
          </p:cNvPr>
          <p:cNvSpPr/>
          <p:nvPr/>
        </p:nvSpPr>
        <p:spPr>
          <a:xfrm>
            <a:off x="2156820" y="5257760"/>
            <a:ext cx="1702591" cy="531807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temp</a:t>
            </a:r>
          </a:p>
        </p:txBody>
      </p:sp>
      <p:sp>
        <p:nvSpPr>
          <p:cNvPr id="72" name="Flowchart: Decision 71">
            <a:extLst>
              <a:ext uri="{FF2B5EF4-FFF2-40B4-BE49-F238E27FC236}">
                <a16:creationId xmlns:a16="http://schemas.microsoft.com/office/drawing/2014/main" id="{1B87DF20-A8F8-4593-ABEB-5CEC5E561B5B}"/>
              </a:ext>
            </a:extLst>
          </p:cNvPr>
          <p:cNvSpPr/>
          <p:nvPr/>
        </p:nvSpPr>
        <p:spPr>
          <a:xfrm>
            <a:off x="341119" y="5250251"/>
            <a:ext cx="1702591" cy="531807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humid</a:t>
            </a: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AF784C62-BC0B-460C-9B24-807E48801A14}"/>
              </a:ext>
            </a:extLst>
          </p:cNvPr>
          <p:cNvCxnSpPr>
            <a:cxnSpLocks/>
            <a:stCxn id="70" idx="2"/>
          </p:cNvCxnSpPr>
          <p:nvPr/>
        </p:nvCxnSpPr>
        <p:spPr>
          <a:xfrm rot="16200000" flipH="1">
            <a:off x="3569465" y="5228217"/>
            <a:ext cx="144123" cy="126682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96E6D1D6-F1A6-43B3-8534-CDCBF36FD858}"/>
              </a:ext>
            </a:extLst>
          </p:cNvPr>
          <p:cNvCxnSpPr>
            <a:cxnSpLocks/>
            <a:stCxn id="72" idx="2"/>
          </p:cNvCxnSpPr>
          <p:nvPr/>
        </p:nvCxnSpPr>
        <p:spPr>
          <a:xfrm rot="16200000" flipH="1">
            <a:off x="2380434" y="4594038"/>
            <a:ext cx="706483" cy="308252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56BF50E5-5301-4509-BB78-189FB66FBDF2}"/>
              </a:ext>
            </a:extLst>
          </p:cNvPr>
          <p:cNvSpPr/>
          <p:nvPr/>
        </p:nvSpPr>
        <p:spPr>
          <a:xfrm>
            <a:off x="8810626" y="779225"/>
            <a:ext cx="1571627" cy="8121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9DE41D3-E86D-473E-B838-C2E544795521}"/>
              </a:ext>
            </a:extLst>
          </p:cNvPr>
          <p:cNvSpPr/>
          <p:nvPr/>
        </p:nvSpPr>
        <p:spPr>
          <a:xfrm>
            <a:off x="8867775" y="5683895"/>
            <a:ext cx="1571627" cy="8121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04BAD991-711E-4803-A7E5-63DA25E242AB}"/>
              </a:ext>
            </a:extLst>
          </p:cNvPr>
          <p:cNvCxnSpPr>
            <a:cxnSpLocks/>
            <a:stCxn id="59" idx="1"/>
            <a:endCxn id="83" idx="4"/>
          </p:cNvCxnSpPr>
          <p:nvPr/>
        </p:nvCxnSpPr>
        <p:spPr>
          <a:xfrm rot="10800000" flipH="1" flipV="1">
            <a:off x="2209799" y="2160985"/>
            <a:ext cx="7443789" cy="4335064"/>
          </a:xfrm>
          <a:prstGeom prst="bentConnector4">
            <a:avLst>
              <a:gd name="adj1" fmla="val -26232"/>
              <a:gd name="adj2" fmla="val 105273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Flowchart: Process 90">
            <a:extLst>
              <a:ext uri="{FF2B5EF4-FFF2-40B4-BE49-F238E27FC236}">
                <a16:creationId xmlns:a16="http://schemas.microsoft.com/office/drawing/2014/main" id="{8077C9B5-1E06-45CB-B34F-3E83796383BD}"/>
              </a:ext>
            </a:extLst>
          </p:cNvPr>
          <p:cNvSpPr/>
          <p:nvPr/>
        </p:nvSpPr>
        <p:spPr>
          <a:xfrm>
            <a:off x="4274937" y="5749303"/>
            <a:ext cx="2468763" cy="32511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Response value of temp</a:t>
            </a:r>
          </a:p>
        </p:txBody>
      </p:sp>
      <p:sp>
        <p:nvSpPr>
          <p:cNvPr id="93" name="Flowchart: Process 92">
            <a:extLst>
              <a:ext uri="{FF2B5EF4-FFF2-40B4-BE49-F238E27FC236}">
                <a16:creationId xmlns:a16="http://schemas.microsoft.com/office/drawing/2014/main" id="{388615F2-F627-4C0A-A2AB-B6EE9696A9EA}"/>
              </a:ext>
            </a:extLst>
          </p:cNvPr>
          <p:cNvSpPr/>
          <p:nvPr/>
        </p:nvSpPr>
        <p:spPr>
          <a:xfrm>
            <a:off x="4260654" y="6330153"/>
            <a:ext cx="2649140" cy="29554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Response value of humid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40EB7D5-A01C-4015-9174-641DF58538C6}"/>
              </a:ext>
            </a:extLst>
          </p:cNvPr>
          <p:cNvCxnSpPr>
            <a:cxnSpLocks/>
            <a:stCxn id="91" idx="3"/>
          </p:cNvCxnSpPr>
          <p:nvPr/>
        </p:nvCxnSpPr>
        <p:spPr>
          <a:xfrm>
            <a:off x="6743700" y="5911861"/>
            <a:ext cx="2219325" cy="218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2084DA1-5EB3-4A8C-A126-17FDE483A483}"/>
              </a:ext>
            </a:extLst>
          </p:cNvPr>
          <p:cNvCxnSpPr>
            <a:cxnSpLocks/>
          </p:cNvCxnSpPr>
          <p:nvPr/>
        </p:nvCxnSpPr>
        <p:spPr>
          <a:xfrm>
            <a:off x="6909794" y="6492129"/>
            <a:ext cx="2496142" cy="39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347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B30E3B39-DF3B-4885-8224-B58127C732B5}"/>
              </a:ext>
            </a:extLst>
          </p:cNvPr>
          <p:cNvSpPr/>
          <p:nvPr/>
        </p:nvSpPr>
        <p:spPr>
          <a:xfrm>
            <a:off x="6577012" y="1738015"/>
            <a:ext cx="1190625" cy="1190625"/>
          </a:xfrm>
          <a:prstGeom prst="ellipse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 node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7889D5-E850-4F3C-93D3-1238D43440BA}"/>
              </a:ext>
            </a:extLst>
          </p:cNvPr>
          <p:cNvSpPr txBox="1"/>
          <p:nvPr/>
        </p:nvSpPr>
        <p:spPr>
          <a:xfrm>
            <a:off x="528638" y="361950"/>
            <a:ext cx="4484210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– Response mode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9CB791-D4EE-48C2-AF69-12347A3AE7F6}"/>
              </a:ext>
            </a:extLst>
          </p:cNvPr>
          <p:cNvSpPr txBox="1"/>
          <p:nvPr/>
        </p:nvSpPr>
        <p:spPr>
          <a:xfrm>
            <a:off x="7767637" y="1574013"/>
            <a:ext cx="2529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 node receive package “Request” 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B1BD110E-D3AE-4553-A9AE-C3FC29AE631A}"/>
              </a:ext>
            </a:extLst>
          </p:cNvPr>
          <p:cNvSpPr/>
          <p:nvPr/>
        </p:nvSpPr>
        <p:spPr>
          <a:xfrm>
            <a:off x="8867775" y="2083444"/>
            <a:ext cx="1619250" cy="4997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Check HMAC 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DA1BE260-E8E0-4656-A893-4A5D9CE472D7}"/>
              </a:ext>
            </a:extLst>
          </p:cNvPr>
          <p:cNvSpPr/>
          <p:nvPr/>
        </p:nvSpPr>
        <p:spPr>
          <a:xfrm>
            <a:off x="7434261" y="3220488"/>
            <a:ext cx="1971675" cy="1028700"/>
          </a:xfrm>
          <a:prstGeom prst="flowChartDecisi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equal</a:t>
            </a: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8354B59A-D5CE-43C2-8709-43F18D349B57}"/>
              </a:ext>
            </a:extLst>
          </p:cNvPr>
          <p:cNvSpPr/>
          <p:nvPr/>
        </p:nvSpPr>
        <p:spPr>
          <a:xfrm>
            <a:off x="7434261" y="4541036"/>
            <a:ext cx="1971675" cy="10287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not equal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2BAEFCF-32AD-496C-82A0-EE2F18787263}"/>
              </a:ext>
            </a:extLst>
          </p:cNvPr>
          <p:cNvCxnSpPr>
            <a:cxnSpLocks/>
            <a:stCxn id="4" idx="2"/>
            <a:endCxn id="7" idx="3"/>
          </p:cNvCxnSpPr>
          <p:nvPr/>
        </p:nvCxnSpPr>
        <p:spPr>
          <a:xfrm rot="5400000">
            <a:off x="8965854" y="3023291"/>
            <a:ext cx="1151629" cy="27146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29FBDB8-11B8-4BF5-BFEE-55CCB24FD789}"/>
              </a:ext>
            </a:extLst>
          </p:cNvPr>
          <p:cNvCxnSpPr>
            <a:cxnSpLocks/>
            <a:endCxn id="9" idx="3"/>
          </p:cNvCxnSpPr>
          <p:nvPr/>
        </p:nvCxnSpPr>
        <p:spPr>
          <a:xfrm rot="5400000">
            <a:off x="8881395" y="4259379"/>
            <a:ext cx="1320549" cy="27146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3B59EF3-4397-4E73-B156-AC2A0ECF3A90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6577012" y="3734837"/>
            <a:ext cx="857249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1564AB-BF1C-4660-910C-A3A98F945023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6577012" y="5055386"/>
            <a:ext cx="8572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09C3ADC6-6F11-4E5C-9521-3B8378466B5F}"/>
              </a:ext>
            </a:extLst>
          </p:cNvPr>
          <p:cNvSpPr/>
          <p:nvPr/>
        </p:nvSpPr>
        <p:spPr>
          <a:xfrm>
            <a:off x="5157786" y="4867275"/>
            <a:ext cx="1419225" cy="39048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ignore</a:t>
            </a:r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6FF2DD56-9BD4-4149-AA9C-3CD32EA506FF}"/>
              </a:ext>
            </a:extLst>
          </p:cNvPr>
          <p:cNvSpPr/>
          <p:nvPr/>
        </p:nvSpPr>
        <p:spPr>
          <a:xfrm>
            <a:off x="5010150" y="3539594"/>
            <a:ext cx="1576385" cy="58477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Check ATTR and TASK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03B2AF3-6CB1-49A2-A94D-E7F0F1EEC111}"/>
              </a:ext>
            </a:extLst>
          </p:cNvPr>
          <p:cNvCxnSpPr>
            <a:cxnSpLocks/>
            <a:endCxn id="47" idx="3"/>
          </p:cNvCxnSpPr>
          <p:nvPr/>
        </p:nvCxnSpPr>
        <p:spPr>
          <a:xfrm flipH="1" flipV="1">
            <a:off x="3972522" y="4013074"/>
            <a:ext cx="1037628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Flowchart: Decision 44">
            <a:extLst>
              <a:ext uri="{FF2B5EF4-FFF2-40B4-BE49-F238E27FC236}">
                <a16:creationId xmlns:a16="http://schemas.microsoft.com/office/drawing/2014/main" id="{8DF6A3A9-6EF7-491E-A30D-83625799C43D}"/>
              </a:ext>
            </a:extLst>
          </p:cNvPr>
          <p:cNvSpPr/>
          <p:nvPr/>
        </p:nvSpPr>
        <p:spPr>
          <a:xfrm>
            <a:off x="2582468" y="2954584"/>
            <a:ext cx="1702591" cy="531807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</a:t>
            </a:r>
          </a:p>
        </p:txBody>
      </p:sp>
      <p:sp>
        <p:nvSpPr>
          <p:cNvPr id="47" name="Flowchart: Decision 46">
            <a:extLst>
              <a:ext uri="{FF2B5EF4-FFF2-40B4-BE49-F238E27FC236}">
                <a16:creationId xmlns:a16="http://schemas.microsoft.com/office/drawing/2014/main" id="{E8A34B36-1695-4F74-A0A2-AB49D0351830}"/>
              </a:ext>
            </a:extLst>
          </p:cNvPr>
          <p:cNvSpPr/>
          <p:nvPr/>
        </p:nvSpPr>
        <p:spPr>
          <a:xfrm>
            <a:off x="2043710" y="3675109"/>
            <a:ext cx="1928812" cy="67593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monitor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2D2D956E-B2DE-4692-8030-F996589E059A}"/>
              </a:ext>
            </a:extLst>
          </p:cNvPr>
          <p:cNvCxnSpPr>
            <a:cxnSpLocks/>
            <a:endCxn id="45" idx="2"/>
          </p:cNvCxnSpPr>
          <p:nvPr/>
        </p:nvCxnSpPr>
        <p:spPr>
          <a:xfrm rot="10800000">
            <a:off x="3433764" y="3486391"/>
            <a:ext cx="1570432" cy="23916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E553FFC-52FA-4432-8C83-DE7AE89DEA80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3433764" y="2466975"/>
            <a:ext cx="0" cy="4876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Flowchart: Process 58">
            <a:extLst>
              <a:ext uri="{FF2B5EF4-FFF2-40B4-BE49-F238E27FC236}">
                <a16:creationId xmlns:a16="http://schemas.microsoft.com/office/drawing/2014/main" id="{4928245F-E2D6-4299-87E2-9E86A687636D}"/>
              </a:ext>
            </a:extLst>
          </p:cNvPr>
          <p:cNvSpPr/>
          <p:nvPr/>
        </p:nvSpPr>
        <p:spPr>
          <a:xfrm>
            <a:off x="2209800" y="1868597"/>
            <a:ext cx="2447925" cy="5847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“on” turn on LED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Else if “off” turn off LED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DA932689-5295-4546-83FF-B90275B14314}"/>
              </a:ext>
            </a:extLst>
          </p:cNvPr>
          <p:cNvCxnSpPr>
            <a:cxnSpLocks/>
            <a:stCxn id="47" idx="1"/>
            <a:endCxn id="72" idx="0"/>
          </p:cNvCxnSpPr>
          <p:nvPr/>
        </p:nvCxnSpPr>
        <p:spPr>
          <a:xfrm rot="10800000" flipV="1">
            <a:off x="1192416" y="4013073"/>
            <a:ext cx="851295" cy="123717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701D4442-5C31-43A4-8146-89DCBC185C52}"/>
              </a:ext>
            </a:extLst>
          </p:cNvPr>
          <p:cNvCxnSpPr>
            <a:cxnSpLocks/>
            <a:stCxn id="47" idx="2"/>
          </p:cNvCxnSpPr>
          <p:nvPr/>
        </p:nvCxnSpPr>
        <p:spPr>
          <a:xfrm rot="5400000">
            <a:off x="2554756" y="4804399"/>
            <a:ext cx="906721" cy="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Flowchart: Decision 69">
            <a:extLst>
              <a:ext uri="{FF2B5EF4-FFF2-40B4-BE49-F238E27FC236}">
                <a16:creationId xmlns:a16="http://schemas.microsoft.com/office/drawing/2014/main" id="{5B320473-C2C6-4E85-ACD8-BAD486174E0E}"/>
              </a:ext>
            </a:extLst>
          </p:cNvPr>
          <p:cNvSpPr/>
          <p:nvPr/>
        </p:nvSpPr>
        <p:spPr>
          <a:xfrm>
            <a:off x="2156820" y="5257760"/>
            <a:ext cx="1702591" cy="531807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temp</a:t>
            </a:r>
          </a:p>
        </p:txBody>
      </p:sp>
      <p:sp>
        <p:nvSpPr>
          <p:cNvPr id="72" name="Flowchart: Decision 71">
            <a:extLst>
              <a:ext uri="{FF2B5EF4-FFF2-40B4-BE49-F238E27FC236}">
                <a16:creationId xmlns:a16="http://schemas.microsoft.com/office/drawing/2014/main" id="{1B87DF20-A8F8-4593-ABEB-5CEC5E561B5B}"/>
              </a:ext>
            </a:extLst>
          </p:cNvPr>
          <p:cNvSpPr/>
          <p:nvPr/>
        </p:nvSpPr>
        <p:spPr>
          <a:xfrm>
            <a:off x="341119" y="5250251"/>
            <a:ext cx="1702591" cy="531807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humid</a:t>
            </a: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AF784C62-BC0B-460C-9B24-807E48801A14}"/>
              </a:ext>
            </a:extLst>
          </p:cNvPr>
          <p:cNvCxnSpPr>
            <a:cxnSpLocks/>
            <a:stCxn id="70" idx="2"/>
          </p:cNvCxnSpPr>
          <p:nvPr/>
        </p:nvCxnSpPr>
        <p:spPr>
          <a:xfrm rot="16200000" flipH="1">
            <a:off x="3569465" y="5228217"/>
            <a:ext cx="144123" cy="126682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96E6D1D6-F1A6-43B3-8534-CDCBF36FD858}"/>
              </a:ext>
            </a:extLst>
          </p:cNvPr>
          <p:cNvCxnSpPr>
            <a:cxnSpLocks/>
            <a:stCxn id="72" idx="2"/>
          </p:cNvCxnSpPr>
          <p:nvPr/>
        </p:nvCxnSpPr>
        <p:spPr>
          <a:xfrm rot="16200000" flipH="1">
            <a:off x="2380434" y="4594038"/>
            <a:ext cx="706483" cy="308252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56BF50E5-5301-4509-BB78-189FB66FBDF2}"/>
              </a:ext>
            </a:extLst>
          </p:cNvPr>
          <p:cNvSpPr/>
          <p:nvPr/>
        </p:nvSpPr>
        <p:spPr>
          <a:xfrm>
            <a:off x="8810626" y="779225"/>
            <a:ext cx="1571627" cy="8121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9DE41D3-E86D-473E-B838-C2E544795521}"/>
              </a:ext>
            </a:extLst>
          </p:cNvPr>
          <p:cNvSpPr/>
          <p:nvPr/>
        </p:nvSpPr>
        <p:spPr>
          <a:xfrm>
            <a:off x="8867775" y="5683895"/>
            <a:ext cx="1571627" cy="8121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04BAD991-711E-4803-A7E5-63DA25E242AB}"/>
              </a:ext>
            </a:extLst>
          </p:cNvPr>
          <p:cNvCxnSpPr>
            <a:cxnSpLocks/>
            <a:stCxn id="59" idx="1"/>
            <a:endCxn id="83" idx="4"/>
          </p:cNvCxnSpPr>
          <p:nvPr/>
        </p:nvCxnSpPr>
        <p:spPr>
          <a:xfrm rot="10800000" flipH="1" flipV="1">
            <a:off x="2209799" y="2160985"/>
            <a:ext cx="7443789" cy="4335064"/>
          </a:xfrm>
          <a:prstGeom prst="bentConnector4">
            <a:avLst>
              <a:gd name="adj1" fmla="val -26232"/>
              <a:gd name="adj2" fmla="val 105273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Flowchart: Process 90">
            <a:extLst>
              <a:ext uri="{FF2B5EF4-FFF2-40B4-BE49-F238E27FC236}">
                <a16:creationId xmlns:a16="http://schemas.microsoft.com/office/drawing/2014/main" id="{8077C9B5-1E06-45CB-B34F-3E83796383BD}"/>
              </a:ext>
            </a:extLst>
          </p:cNvPr>
          <p:cNvSpPr/>
          <p:nvPr/>
        </p:nvSpPr>
        <p:spPr>
          <a:xfrm>
            <a:off x="4274937" y="5749303"/>
            <a:ext cx="2468763" cy="32511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Response value of temp</a:t>
            </a:r>
          </a:p>
        </p:txBody>
      </p:sp>
      <p:sp>
        <p:nvSpPr>
          <p:cNvPr id="93" name="Flowchart: Process 92">
            <a:extLst>
              <a:ext uri="{FF2B5EF4-FFF2-40B4-BE49-F238E27FC236}">
                <a16:creationId xmlns:a16="http://schemas.microsoft.com/office/drawing/2014/main" id="{388615F2-F627-4C0A-A2AB-B6EE9696A9EA}"/>
              </a:ext>
            </a:extLst>
          </p:cNvPr>
          <p:cNvSpPr/>
          <p:nvPr/>
        </p:nvSpPr>
        <p:spPr>
          <a:xfrm>
            <a:off x="4260654" y="6330153"/>
            <a:ext cx="2649140" cy="29554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Response value of humid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C8EECC2-4EC4-441B-ACE8-41115BF64210}"/>
              </a:ext>
            </a:extLst>
          </p:cNvPr>
          <p:cNvCxnSpPr>
            <a:cxnSpLocks/>
          </p:cNvCxnSpPr>
          <p:nvPr/>
        </p:nvCxnSpPr>
        <p:spPr>
          <a:xfrm>
            <a:off x="6743700" y="5911861"/>
            <a:ext cx="2219325" cy="218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C2E8CE-F2B9-4A52-8C44-973CA0A1C898}"/>
              </a:ext>
            </a:extLst>
          </p:cNvPr>
          <p:cNvCxnSpPr>
            <a:cxnSpLocks/>
          </p:cNvCxnSpPr>
          <p:nvPr/>
        </p:nvCxnSpPr>
        <p:spPr>
          <a:xfrm>
            <a:off x="6909794" y="6492129"/>
            <a:ext cx="2496142" cy="39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978841-5A54-467C-B607-8A5166AE7F8A}"/>
              </a:ext>
            </a:extLst>
          </p:cNvPr>
          <p:cNvSpPr txBox="1"/>
          <p:nvPr/>
        </p:nvSpPr>
        <p:spPr>
          <a:xfrm>
            <a:off x="459740" y="1016865"/>
            <a:ext cx="1697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854503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B30E3B39-DF3B-4885-8224-B58127C732B5}"/>
              </a:ext>
            </a:extLst>
          </p:cNvPr>
          <p:cNvSpPr/>
          <p:nvPr/>
        </p:nvSpPr>
        <p:spPr>
          <a:xfrm>
            <a:off x="6577012" y="1738015"/>
            <a:ext cx="1190625" cy="1190625"/>
          </a:xfrm>
          <a:prstGeom prst="ellipse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 node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7889D5-E850-4F3C-93D3-1238D43440BA}"/>
              </a:ext>
            </a:extLst>
          </p:cNvPr>
          <p:cNvSpPr txBox="1"/>
          <p:nvPr/>
        </p:nvSpPr>
        <p:spPr>
          <a:xfrm>
            <a:off x="528638" y="361950"/>
            <a:ext cx="4484210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– Response mode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9CB791-D4EE-48C2-AF69-12347A3AE7F6}"/>
              </a:ext>
            </a:extLst>
          </p:cNvPr>
          <p:cNvSpPr txBox="1"/>
          <p:nvPr/>
        </p:nvSpPr>
        <p:spPr>
          <a:xfrm>
            <a:off x="7767637" y="1574013"/>
            <a:ext cx="2529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 node receive package “Request” 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B1BD110E-D3AE-4553-A9AE-C3FC29AE631A}"/>
              </a:ext>
            </a:extLst>
          </p:cNvPr>
          <p:cNvSpPr/>
          <p:nvPr/>
        </p:nvSpPr>
        <p:spPr>
          <a:xfrm>
            <a:off x="8867775" y="2083444"/>
            <a:ext cx="1619250" cy="4997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Check HMAC 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DA1BE260-E8E0-4656-A893-4A5D9CE472D7}"/>
              </a:ext>
            </a:extLst>
          </p:cNvPr>
          <p:cNvSpPr/>
          <p:nvPr/>
        </p:nvSpPr>
        <p:spPr>
          <a:xfrm>
            <a:off x="7434261" y="3220488"/>
            <a:ext cx="1971675" cy="10287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equal</a:t>
            </a: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8354B59A-D5CE-43C2-8709-43F18D349B57}"/>
              </a:ext>
            </a:extLst>
          </p:cNvPr>
          <p:cNvSpPr/>
          <p:nvPr/>
        </p:nvSpPr>
        <p:spPr>
          <a:xfrm>
            <a:off x="7434261" y="4541036"/>
            <a:ext cx="1971675" cy="10287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not equal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2BAEFCF-32AD-496C-82A0-EE2F18787263}"/>
              </a:ext>
            </a:extLst>
          </p:cNvPr>
          <p:cNvCxnSpPr>
            <a:cxnSpLocks/>
            <a:stCxn id="4" idx="2"/>
            <a:endCxn id="7" idx="3"/>
          </p:cNvCxnSpPr>
          <p:nvPr/>
        </p:nvCxnSpPr>
        <p:spPr>
          <a:xfrm rot="5400000">
            <a:off x="8965854" y="3023291"/>
            <a:ext cx="1151629" cy="27146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29FBDB8-11B8-4BF5-BFEE-55CCB24FD789}"/>
              </a:ext>
            </a:extLst>
          </p:cNvPr>
          <p:cNvCxnSpPr>
            <a:cxnSpLocks/>
            <a:endCxn id="9" idx="3"/>
          </p:cNvCxnSpPr>
          <p:nvPr/>
        </p:nvCxnSpPr>
        <p:spPr>
          <a:xfrm rot="5400000">
            <a:off x="8881395" y="4259379"/>
            <a:ext cx="1320549" cy="27146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3B59EF3-4397-4E73-B156-AC2A0ECF3A90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6577012" y="3734837"/>
            <a:ext cx="857249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1564AB-BF1C-4660-910C-A3A98F945023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6577012" y="5055386"/>
            <a:ext cx="8572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09C3ADC6-6F11-4E5C-9521-3B8378466B5F}"/>
              </a:ext>
            </a:extLst>
          </p:cNvPr>
          <p:cNvSpPr/>
          <p:nvPr/>
        </p:nvSpPr>
        <p:spPr>
          <a:xfrm>
            <a:off x="5157786" y="4867275"/>
            <a:ext cx="1419225" cy="39048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ignore</a:t>
            </a:r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6FF2DD56-9BD4-4149-AA9C-3CD32EA506FF}"/>
              </a:ext>
            </a:extLst>
          </p:cNvPr>
          <p:cNvSpPr/>
          <p:nvPr/>
        </p:nvSpPr>
        <p:spPr>
          <a:xfrm>
            <a:off x="5010150" y="3539594"/>
            <a:ext cx="1576385" cy="584773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Check ATTR and TASK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03B2AF3-6CB1-49A2-A94D-E7F0F1EEC111}"/>
              </a:ext>
            </a:extLst>
          </p:cNvPr>
          <p:cNvCxnSpPr>
            <a:cxnSpLocks/>
            <a:endCxn id="47" idx="3"/>
          </p:cNvCxnSpPr>
          <p:nvPr/>
        </p:nvCxnSpPr>
        <p:spPr>
          <a:xfrm flipH="1" flipV="1">
            <a:off x="3972522" y="4013074"/>
            <a:ext cx="1037628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Flowchart: Decision 44">
            <a:extLst>
              <a:ext uri="{FF2B5EF4-FFF2-40B4-BE49-F238E27FC236}">
                <a16:creationId xmlns:a16="http://schemas.microsoft.com/office/drawing/2014/main" id="{8DF6A3A9-6EF7-491E-A30D-83625799C43D}"/>
              </a:ext>
            </a:extLst>
          </p:cNvPr>
          <p:cNvSpPr/>
          <p:nvPr/>
        </p:nvSpPr>
        <p:spPr>
          <a:xfrm>
            <a:off x="2582468" y="2954584"/>
            <a:ext cx="1702591" cy="531807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</a:t>
            </a:r>
          </a:p>
        </p:txBody>
      </p:sp>
      <p:sp>
        <p:nvSpPr>
          <p:cNvPr id="47" name="Flowchart: Decision 46">
            <a:extLst>
              <a:ext uri="{FF2B5EF4-FFF2-40B4-BE49-F238E27FC236}">
                <a16:creationId xmlns:a16="http://schemas.microsoft.com/office/drawing/2014/main" id="{E8A34B36-1695-4F74-A0A2-AB49D0351830}"/>
              </a:ext>
            </a:extLst>
          </p:cNvPr>
          <p:cNvSpPr/>
          <p:nvPr/>
        </p:nvSpPr>
        <p:spPr>
          <a:xfrm>
            <a:off x="2043710" y="3675109"/>
            <a:ext cx="1928812" cy="67593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monitor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2D2D956E-B2DE-4692-8030-F996589E059A}"/>
              </a:ext>
            </a:extLst>
          </p:cNvPr>
          <p:cNvCxnSpPr>
            <a:cxnSpLocks/>
            <a:endCxn id="45" idx="2"/>
          </p:cNvCxnSpPr>
          <p:nvPr/>
        </p:nvCxnSpPr>
        <p:spPr>
          <a:xfrm rot="10800000">
            <a:off x="3433764" y="3486391"/>
            <a:ext cx="1570432" cy="23916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E553FFC-52FA-4432-8C83-DE7AE89DEA80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3433764" y="2466975"/>
            <a:ext cx="0" cy="4876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Flowchart: Process 58">
            <a:extLst>
              <a:ext uri="{FF2B5EF4-FFF2-40B4-BE49-F238E27FC236}">
                <a16:creationId xmlns:a16="http://schemas.microsoft.com/office/drawing/2014/main" id="{4928245F-E2D6-4299-87E2-9E86A687636D}"/>
              </a:ext>
            </a:extLst>
          </p:cNvPr>
          <p:cNvSpPr/>
          <p:nvPr/>
        </p:nvSpPr>
        <p:spPr>
          <a:xfrm>
            <a:off x="2209800" y="1868597"/>
            <a:ext cx="2447925" cy="5847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“on” turn on LED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Else if “off” turn off LED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DA932689-5295-4546-83FF-B90275B14314}"/>
              </a:ext>
            </a:extLst>
          </p:cNvPr>
          <p:cNvCxnSpPr>
            <a:cxnSpLocks/>
            <a:stCxn id="47" idx="1"/>
            <a:endCxn id="72" idx="0"/>
          </p:cNvCxnSpPr>
          <p:nvPr/>
        </p:nvCxnSpPr>
        <p:spPr>
          <a:xfrm rot="10800000" flipV="1">
            <a:off x="1192416" y="4013073"/>
            <a:ext cx="851295" cy="123717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701D4442-5C31-43A4-8146-89DCBC185C52}"/>
              </a:ext>
            </a:extLst>
          </p:cNvPr>
          <p:cNvCxnSpPr>
            <a:cxnSpLocks/>
            <a:stCxn id="47" idx="2"/>
          </p:cNvCxnSpPr>
          <p:nvPr/>
        </p:nvCxnSpPr>
        <p:spPr>
          <a:xfrm rot="5400000">
            <a:off x="2554756" y="4804399"/>
            <a:ext cx="906721" cy="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Flowchart: Decision 69">
            <a:extLst>
              <a:ext uri="{FF2B5EF4-FFF2-40B4-BE49-F238E27FC236}">
                <a16:creationId xmlns:a16="http://schemas.microsoft.com/office/drawing/2014/main" id="{5B320473-C2C6-4E85-ACD8-BAD486174E0E}"/>
              </a:ext>
            </a:extLst>
          </p:cNvPr>
          <p:cNvSpPr/>
          <p:nvPr/>
        </p:nvSpPr>
        <p:spPr>
          <a:xfrm>
            <a:off x="2156820" y="5257760"/>
            <a:ext cx="1702591" cy="531807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temp</a:t>
            </a:r>
          </a:p>
        </p:txBody>
      </p:sp>
      <p:sp>
        <p:nvSpPr>
          <p:cNvPr id="72" name="Flowchart: Decision 71">
            <a:extLst>
              <a:ext uri="{FF2B5EF4-FFF2-40B4-BE49-F238E27FC236}">
                <a16:creationId xmlns:a16="http://schemas.microsoft.com/office/drawing/2014/main" id="{1B87DF20-A8F8-4593-ABEB-5CEC5E561B5B}"/>
              </a:ext>
            </a:extLst>
          </p:cNvPr>
          <p:cNvSpPr/>
          <p:nvPr/>
        </p:nvSpPr>
        <p:spPr>
          <a:xfrm>
            <a:off x="341119" y="5250251"/>
            <a:ext cx="1702591" cy="531807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humid</a:t>
            </a: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AF784C62-BC0B-460C-9B24-807E48801A14}"/>
              </a:ext>
            </a:extLst>
          </p:cNvPr>
          <p:cNvCxnSpPr>
            <a:cxnSpLocks/>
            <a:stCxn id="70" idx="2"/>
          </p:cNvCxnSpPr>
          <p:nvPr/>
        </p:nvCxnSpPr>
        <p:spPr>
          <a:xfrm rot="16200000" flipH="1">
            <a:off x="3569465" y="5228217"/>
            <a:ext cx="144123" cy="126682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96E6D1D6-F1A6-43B3-8534-CDCBF36FD858}"/>
              </a:ext>
            </a:extLst>
          </p:cNvPr>
          <p:cNvCxnSpPr>
            <a:cxnSpLocks/>
            <a:stCxn id="72" idx="2"/>
          </p:cNvCxnSpPr>
          <p:nvPr/>
        </p:nvCxnSpPr>
        <p:spPr>
          <a:xfrm rot="16200000" flipH="1">
            <a:off x="2380434" y="4594038"/>
            <a:ext cx="706483" cy="308252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56BF50E5-5301-4509-BB78-189FB66FBDF2}"/>
              </a:ext>
            </a:extLst>
          </p:cNvPr>
          <p:cNvSpPr/>
          <p:nvPr/>
        </p:nvSpPr>
        <p:spPr>
          <a:xfrm>
            <a:off x="8810626" y="779225"/>
            <a:ext cx="1571627" cy="8121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9DE41D3-E86D-473E-B838-C2E544795521}"/>
              </a:ext>
            </a:extLst>
          </p:cNvPr>
          <p:cNvSpPr/>
          <p:nvPr/>
        </p:nvSpPr>
        <p:spPr>
          <a:xfrm>
            <a:off x="8867775" y="5683895"/>
            <a:ext cx="1571627" cy="8121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04BAD991-711E-4803-A7E5-63DA25E242AB}"/>
              </a:ext>
            </a:extLst>
          </p:cNvPr>
          <p:cNvCxnSpPr>
            <a:cxnSpLocks/>
            <a:stCxn id="59" idx="1"/>
            <a:endCxn id="83" idx="4"/>
          </p:cNvCxnSpPr>
          <p:nvPr/>
        </p:nvCxnSpPr>
        <p:spPr>
          <a:xfrm rot="10800000" flipH="1" flipV="1">
            <a:off x="2209799" y="2160985"/>
            <a:ext cx="7443789" cy="4335064"/>
          </a:xfrm>
          <a:prstGeom prst="bentConnector4">
            <a:avLst>
              <a:gd name="adj1" fmla="val -26232"/>
              <a:gd name="adj2" fmla="val 105273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Flowchart: Process 90">
            <a:extLst>
              <a:ext uri="{FF2B5EF4-FFF2-40B4-BE49-F238E27FC236}">
                <a16:creationId xmlns:a16="http://schemas.microsoft.com/office/drawing/2014/main" id="{8077C9B5-1E06-45CB-B34F-3E83796383BD}"/>
              </a:ext>
            </a:extLst>
          </p:cNvPr>
          <p:cNvSpPr/>
          <p:nvPr/>
        </p:nvSpPr>
        <p:spPr>
          <a:xfrm>
            <a:off x="4274937" y="5749303"/>
            <a:ext cx="2468763" cy="32511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Response value of temp</a:t>
            </a:r>
          </a:p>
        </p:txBody>
      </p:sp>
      <p:sp>
        <p:nvSpPr>
          <p:cNvPr id="93" name="Flowchart: Process 92">
            <a:extLst>
              <a:ext uri="{FF2B5EF4-FFF2-40B4-BE49-F238E27FC236}">
                <a16:creationId xmlns:a16="http://schemas.microsoft.com/office/drawing/2014/main" id="{388615F2-F627-4C0A-A2AB-B6EE9696A9EA}"/>
              </a:ext>
            </a:extLst>
          </p:cNvPr>
          <p:cNvSpPr/>
          <p:nvPr/>
        </p:nvSpPr>
        <p:spPr>
          <a:xfrm>
            <a:off x="4260654" y="6330153"/>
            <a:ext cx="2649140" cy="29554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Response value of humid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23B5DC-201E-4D29-A654-D3F54BC22569}"/>
              </a:ext>
            </a:extLst>
          </p:cNvPr>
          <p:cNvCxnSpPr>
            <a:cxnSpLocks/>
          </p:cNvCxnSpPr>
          <p:nvPr/>
        </p:nvCxnSpPr>
        <p:spPr>
          <a:xfrm>
            <a:off x="6743700" y="5911861"/>
            <a:ext cx="2219325" cy="218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E5BA1D2-D04B-41C1-9E6A-BC2F9C8C6D19}"/>
              </a:ext>
            </a:extLst>
          </p:cNvPr>
          <p:cNvCxnSpPr>
            <a:cxnSpLocks/>
          </p:cNvCxnSpPr>
          <p:nvPr/>
        </p:nvCxnSpPr>
        <p:spPr>
          <a:xfrm>
            <a:off x="6909794" y="6492129"/>
            <a:ext cx="2496142" cy="39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0C9C87B-6A43-4C06-8543-838B182C96FD}"/>
              </a:ext>
            </a:extLst>
          </p:cNvPr>
          <p:cNvSpPr txBox="1"/>
          <p:nvPr/>
        </p:nvSpPr>
        <p:spPr>
          <a:xfrm>
            <a:off x="459740" y="1016865"/>
            <a:ext cx="1697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0191359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B30E3B39-DF3B-4885-8224-B58127C732B5}"/>
              </a:ext>
            </a:extLst>
          </p:cNvPr>
          <p:cNvSpPr/>
          <p:nvPr/>
        </p:nvSpPr>
        <p:spPr>
          <a:xfrm>
            <a:off x="6577012" y="1738015"/>
            <a:ext cx="1190625" cy="1190625"/>
          </a:xfrm>
          <a:prstGeom prst="ellipse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 node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7889D5-E850-4F3C-93D3-1238D43440BA}"/>
              </a:ext>
            </a:extLst>
          </p:cNvPr>
          <p:cNvSpPr txBox="1"/>
          <p:nvPr/>
        </p:nvSpPr>
        <p:spPr>
          <a:xfrm>
            <a:off x="528638" y="361950"/>
            <a:ext cx="4484210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– Response mode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9CB791-D4EE-48C2-AF69-12347A3AE7F6}"/>
              </a:ext>
            </a:extLst>
          </p:cNvPr>
          <p:cNvSpPr txBox="1"/>
          <p:nvPr/>
        </p:nvSpPr>
        <p:spPr>
          <a:xfrm>
            <a:off x="7767637" y="1574013"/>
            <a:ext cx="2529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 node receive package “Request” 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B1BD110E-D3AE-4553-A9AE-C3FC29AE631A}"/>
              </a:ext>
            </a:extLst>
          </p:cNvPr>
          <p:cNvSpPr/>
          <p:nvPr/>
        </p:nvSpPr>
        <p:spPr>
          <a:xfrm>
            <a:off x="8867775" y="2083444"/>
            <a:ext cx="1619250" cy="4997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Check HMAC 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DA1BE260-E8E0-4656-A893-4A5D9CE472D7}"/>
              </a:ext>
            </a:extLst>
          </p:cNvPr>
          <p:cNvSpPr/>
          <p:nvPr/>
        </p:nvSpPr>
        <p:spPr>
          <a:xfrm>
            <a:off x="7434261" y="3220488"/>
            <a:ext cx="1971675" cy="10287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equal</a:t>
            </a: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8354B59A-D5CE-43C2-8709-43F18D349B57}"/>
              </a:ext>
            </a:extLst>
          </p:cNvPr>
          <p:cNvSpPr/>
          <p:nvPr/>
        </p:nvSpPr>
        <p:spPr>
          <a:xfrm>
            <a:off x="7434261" y="4541036"/>
            <a:ext cx="1971675" cy="10287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not equal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2BAEFCF-32AD-496C-82A0-EE2F18787263}"/>
              </a:ext>
            </a:extLst>
          </p:cNvPr>
          <p:cNvCxnSpPr>
            <a:cxnSpLocks/>
            <a:stCxn id="4" idx="2"/>
            <a:endCxn id="7" idx="3"/>
          </p:cNvCxnSpPr>
          <p:nvPr/>
        </p:nvCxnSpPr>
        <p:spPr>
          <a:xfrm rot="5400000">
            <a:off x="8965854" y="3023291"/>
            <a:ext cx="1151629" cy="27146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29FBDB8-11B8-4BF5-BFEE-55CCB24FD789}"/>
              </a:ext>
            </a:extLst>
          </p:cNvPr>
          <p:cNvCxnSpPr>
            <a:cxnSpLocks/>
            <a:endCxn id="9" idx="3"/>
          </p:cNvCxnSpPr>
          <p:nvPr/>
        </p:nvCxnSpPr>
        <p:spPr>
          <a:xfrm rot="5400000">
            <a:off x="8881395" y="4259379"/>
            <a:ext cx="1320549" cy="27146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3B59EF3-4397-4E73-B156-AC2A0ECF3A90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6577012" y="3734837"/>
            <a:ext cx="857249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1564AB-BF1C-4660-910C-A3A98F945023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6577012" y="5055386"/>
            <a:ext cx="8572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09C3ADC6-6F11-4E5C-9521-3B8378466B5F}"/>
              </a:ext>
            </a:extLst>
          </p:cNvPr>
          <p:cNvSpPr/>
          <p:nvPr/>
        </p:nvSpPr>
        <p:spPr>
          <a:xfrm>
            <a:off x="5157786" y="4867275"/>
            <a:ext cx="1419225" cy="39048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ignore</a:t>
            </a:r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6FF2DD56-9BD4-4149-AA9C-3CD32EA506FF}"/>
              </a:ext>
            </a:extLst>
          </p:cNvPr>
          <p:cNvSpPr/>
          <p:nvPr/>
        </p:nvSpPr>
        <p:spPr>
          <a:xfrm>
            <a:off x="5010150" y="3539594"/>
            <a:ext cx="1576385" cy="58477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Check ATTR and TASK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03B2AF3-6CB1-49A2-A94D-E7F0F1EEC111}"/>
              </a:ext>
            </a:extLst>
          </p:cNvPr>
          <p:cNvCxnSpPr>
            <a:cxnSpLocks/>
            <a:endCxn id="47" idx="3"/>
          </p:cNvCxnSpPr>
          <p:nvPr/>
        </p:nvCxnSpPr>
        <p:spPr>
          <a:xfrm flipH="1" flipV="1">
            <a:off x="3972522" y="4013074"/>
            <a:ext cx="1037628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Flowchart: Decision 44">
            <a:extLst>
              <a:ext uri="{FF2B5EF4-FFF2-40B4-BE49-F238E27FC236}">
                <a16:creationId xmlns:a16="http://schemas.microsoft.com/office/drawing/2014/main" id="{8DF6A3A9-6EF7-491E-A30D-83625799C43D}"/>
              </a:ext>
            </a:extLst>
          </p:cNvPr>
          <p:cNvSpPr/>
          <p:nvPr/>
        </p:nvSpPr>
        <p:spPr>
          <a:xfrm>
            <a:off x="2582468" y="2954584"/>
            <a:ext cx="1702591" cy="531807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</a:t>
            </a:r>
          </a:p>
        </p:txBody>
      </p:sp>
      <p:sp>
        <p:nvSpPr>
          <p:cNvPr id="47" name="Flowchart: Decision 46">
            <a:extLst>
              <a:ext uri="{FF2B5EF4-FFF2-40B4-BE49-F238E27FC236}">
                <a16:creationId xmlns:a16="http://schemas.microsoft.com/office/drawing/2014/main" id="{E8A34B36-1695-4F74-A0A2-AB49D0351830}"/>
              </a:ext>
            </a:extLst>
          </p:cNvPr>
          <p:cNvSpPr/>
          <p:nvPr/>
        </p:nvSpPr>
        <p:spPr>
          <a:xfrm>
            <a:off x="2043710" y="3675109"/>
            <a:ext cx="1928812" cy="675930"/>
          </a:xfrm>
          <a:prstGeom prst="flowChartDecisi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monitor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2D2D956E-B2DE-4692-8030-F996589E059A}"/>
              </a:ext>
            </a:extLst>
          </p:cNvPr>
          <p:cNvCxnSpPr>
            <a:cxnSpLocks/>
            <a:endCxn id="45" idx="2"/>
          </p:cNvCxnSpPr>
          <p:nvPr/>
        </p:nvCxnSpPr>
        <p:spPr>
          <a:xfrm rot="10800000">
            <a:off x="3433764" y="3486391"/>
            <a:ext cx="1570432" cy="23916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E553FFC-52FA-4432-8C83-DE7AE89DEA80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3433764" y="2466975"/>
            <a:ext cx="0" cy="4876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Flowchart: Process 58">
            <a:extLst>
              <a:ext uri="{FF2B5EF4-FFF2-40B4-BE49-F238E27FC236}">
                <a16:creationId xmlns:a16="http://schemas.microsoft.com/office/drawing/2014/main" id="{4928245F-E2D6-4299-87E2-9E86A687636D}"/>
              </a:ext>
            </a:extLst>
          </p:cNvPr>
          <p:cNvSpPr/>
          <p:nvPr/>
        </p:nvSpPr>
        <p:spPr>
          <a:xfrm>
            <a:off x="2209800" y="1868597"/>
            <a:ext cx="2447925" cy="5847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“on” turn on LED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Else if “off” turn off LED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DA932689-5295-4546-83FF-B90275B14314}"/>
              </a:ext>
            </a:extLst>
          </p:cNvPr>
          <p:cNvCxnSpPr>
            <a:cxnSpLocks/>
            <a:stCxn id="47" idx="1"/>
            <a:endCxn id="72" idx="0"/>
          </p:cNvCxnSpPr>
          <p:nvPr/>
        </p:nvCxnSpPr>
        <p:spPr>
          <a:xfrm rot="10800000" flipV="1">
            <a:off x="1192416" y="4013073"/>
            <a:ext cx="851295" cy="123717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701D4442-5C31-43A4-8146-89DCBC185C52}"/>
              </a:ext>
            </a:extLst>
          </p:cNvPr>
          <p:cNvCxnSpPr>
            <a:cxnSpLocks/>
            <a:stCxn id="47" idx="2"/>
          </p:cNvCxnSpPr>
          <p:nvPr/>
        </p:nvCxnSpPr>
        <p:spPr>
          <a:xfrm rot="5400000">
            <a:off x="2554756" y="4804399"/>
            <a:ext cx="906721" cy="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Flowchart: Decision 69">
            <a:extLst>
              <a:ext uri="{FF2B5EF4-FFF2-40B4-BE49-F238E27FC236}">
                <a16:creationId xmlns:a16="http://schemas.microsoft.com/office/drawing/2014/main" id="{5B320473-C2C6-4E85-ACD8-BAD486174E0E}"/>
              </a:ext>
            </a:extLst>
          </p:cNvPr>
          <p:cNvSpPr/>
          <p:nvPr/>
        </p:nvSpPr>
        <p:spPr>
          <a:xfrm>
            <a:off x="2156820" y="5257760"/>
            <a:ext cx="1702591" cy="531807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temp</a:t>
            </a:r>
          </a:p>
        </p:txBody>
      </p:sp>
      <p:sp>
        <p:nvSpPr>
          <p:cNvPr id="72" name="Flowchart: Decision 71">
            <a:extLst>
              <a:ext uri="{FF2B5EF4-FFF2-40B4-BE49-F238E27FC236}">
                <a16:creationId xmlns:a16="http://schemas.microsoft.com/office/drawing/2014/main" id="{1B87DF20-A8F8-4593-ABEB-5CEC5E561B5B}"/>
              </a:ext>
            </a:extLst>
          </p:cNvPr>
          <p:cNvSpPr/>
          <p:nvPr/>
        </p:nvSpPr>
        <p:spPr>
          <a:xfrm>
            <a:off x="341119" y="5250251"/>
            <a:ext cx="1702591" cy="531807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humid</a:t>
            </a: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AF784C62-BC0B-460C-9B24-807E48801A14}"/>
              </a:ext>
            </a:extLst>
          </p:cNvPr>
          <p:cNvCxnSpPr>
            <a:cxnSpLocks/>
            <a:stCxn id="70" idx="2"/>
          </p:cNvCxnSpPr>
          <p:nvPr/>
        </p:nvCxnSpPr>
        <p:spPr>
          <a:xfrm rot="16200000" flipH="1">
            <a:off x="3569465" y="5228217"/>
            <a:ext cx="144123" cy="126682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96E6D1D6-F1A6-43B3-8534-CDCBF36FD858}"/>
              </a:ext>
            </a:extLst>
          </p:cNvPr>
          <p:cNvCxnSpPr>
            <a:cxnSpLocks/>
            <a:stCxn id="72" idx="2"/>
          </p:cNvCxnSpPr>
          <p:nvPr/>
        </p:nvCxnSpPr>
        <p:spPr>
          <a:xfrm rot="16200000" flipH="1">
            <a:off x="2380434" y="4594038"/>
            <a:ext cx="706483" cy="308252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56BF50E5-5301-4509-BB78-189FB66FBDF2}"/>
              </a:ext>
            </a:extLst>
          </p:cNvPr>
          <p:cNvSpPr/>
          <p:nvPr/>
        </p:nvSpPr>
        <p:spPr>
          <a:xfrm>
            <a:off x="8810626" y="779225"/>
            <a:ext cx="1571627" cy="8121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9DE41D3-E86D-473E-B838-C2E544795521}"/>
              </a:ext>
            </a:extLst>
          </p:cNvPr>
          <p:cNvSpPr/>
          <p:nvPr/>
        </p:nvSpPr>
        <p:spPr>
          <a:xfrm>
            <a:off x="8867775" y="5683895"/>
            <a:ext cx="1571627" cy="8121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04BAD991-711E-4803-A7E5-63DA25E242AB}"/>
              </a:ext>
            </a:extLst>
          </p:cNvPr>
          <p:cNvCxnSpPr>
            <a:cxnSpLocks/>
            <a:stCxn id="59" idx="1"/>
            <a:endCxn id="83" idx="4"/>
          </p:cNvCxnSpPr>
          <p:nvPr/>
        </p:nvCxnSpPr>
        <p:spPr>
          <a:xfrm rot="10800000" flipH="1" flipV="1">
            <a:off x="2209799" y="2160985"/>
            <a:ext cx="7443789" cy="4335064"/>
          </a:xfrm>
          <a:prstGeom prst="bentConnector4">
            <a:avLst>
              <a:gd name="adj1" fmla="val -26232"/>
              <a:gd name="adj2" fmla="val 105273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Flowchart: Process 90">
            <a:extLst>
              <a:ext uri="{FF2B5EF4-FFF2-40B4-BE49-F238E27FC236}">
                <a16:creationId xmlns:a16="http://schemas.microsoft.com/office/drawing/2014/main" id="{8077C9B5-1E06-45CB-B34F-3E83796383BD}"/>
              </a:ext>
            </a:extLst>
          </p:cNvPr>
          <p:cNvSpPr/>
          <p:nvPr/>
        </p:nvSpPr>
        <p:spPr>
          <a:xfrm>
            <a:off x="4274937" y="5749303"/>
            <a:ext cx="2468763" cy="32511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Response value of temp</a:t>
            </a:r>
          </a:p>
        </p:txBody>
      </p:sp>
      <p:sp>
        <p:nvSpPr>
          <p:cNvPr id="93" name="Flowchart: Process 92">
            <a:extLst>
              <a:ext uri="{FF2B5EF4-FFF2-40B4-BE49-F238E27FC236}">
                <a16:creationId xmlns:a16="http://schemas.microsoft.com/office/drawing/2014/main" id="{388615F2-F627-4C0A-A2AB-B6EE9696A9EA}"/>
              </a:ext>
            </a:extLst>
          </p:cNvPr>
          <p:cNvSpPr/>
          <p:nvPr/>
        </p:nvSpPr>
        <p:spPr>
          <a:xfrm>
            <a:off x="4260654" y="6330153"/>
            <a:ext cx="2649140" cy="29554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Response value of humid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C7BE357-EB32-4552-BD08-E4DDADE2EC0C}"/>
              </a:ext>
            </a:extLst>
          </p:cNvPr>
          <p:cNvCxnSpPr>
            <a:cxnSpLocks/>
          </p:cNvCxnSpPr>
          <p:nvPr/>
        </p:nvCxnSpPr>
        <p:spPr>
          <a:xfrm>
            <a:off x="6743700" y="5911861"/>
            <a:ext cx="2219325" cy="218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1B3C3E-6D12-47FD-85A7-553318AB751D}"/>
              </a:ext>
            </a:extLst>
          </p:cNvPr>
          <p:cNvCxnSpPr>
            <a:cxnSpLocks/>
          </p:cNvCxnSpPr>
          <p:nvPr/>
        </p:nvCxnSpPr>
        <p:spPr>
          <a:xfrm>
            <a:off x="6909794" y="6492129"/>
            <a:ext cx="2496142" cy="39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934E546-B3BF-46C0-A038-C7677303071A}"/>
              </a:ext>
            </a:extLst>
          </p:cNvPr>
          <p:cNvSpPr txBox="1"/>
          <p:nvPr/>
        </p:nvSpPr>
        <p:spPr>
          <a:xfrm>
            <a:off x="459740" y="1016865"/>
            <a:ext cx="1697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63544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B30E3B39-DF3B-4885-8224-B58127C732B5}"/>
              </a:ext>
            </a:extLst>
          </p:cNvPr>
          <p:cNvSpPr/>
          <p:nvPr/>
        </p:nvSpPr>
        <p:spPr>
          <a:xfrm>
            <a:off x="6577012" y="1738015"/>
            <a:ext cx="1190625" cy="1190625"/>
          </a:xfrm>
          <a:prstGeom prst="ellipse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 node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7889D5-E850-4F3C-93D3-1238D43440BA}"/>
              </a:ext>
            </a:extLst>
          </p:cNvPr>
          <p:cNvSpPr txBox="1"/>
          <p:nvPr/>
        </p:nvSpPr>
        <p:spPr>
          <a:xfrm>
            <a:off x="528638" y="361950"/>
            <a:ext cx="4484210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– Response mode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9CB791-D4EE-48C2-AF69-12347A3AE7F6}"/>
              </a:ext>
            </a:extLst>
          </p:cNvPr>
          <p:cNvSpPr txBox="1"/>
          <p:nvPr/>
        </p:nvSpPr>
        <p:spPr>
          <a:xfrm>
            <a:off x="7767637" y="1574013"/>
            <a:ext cx="2529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 node receive package “Request” 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B1BD110E-D3AE-4553-A9AE-C3FC29AE631A}"/>
              </a:ext>
            </a:extLst>
          </p:cNvPr>
          <p:cNvSpPr/>
          <p:nvPr/>
        </p:nvSpPr>
        <p:spPr>
          <a:xfrm>
            <a:off x="8867775" y="2083444"/>
            <a:ext cx="1619250" cy="4997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Check HMAC 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DA1BE260-E8E0-4656-A893-4A5D9CE472D7}"/>
              </a:ext>
            </a:extLst>
          </p:cNvPr>
          <p:cNvSpPr/>
          <p:nvPr/>
        </p:nvSpPr>
        <p:spPr>
          <a:xfrm>
            <a:off x="7434261" y="3220488"/>
            <a:ext cx="1971675" cy="10287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equal</a:t>
            </a: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8354B59A-D5CE-43C2-8709-43F18D349B57}"/>
              </a:ext>
            </a:extLst>
          </p:cNvPr>
          <p:cNvSpPr/>
          <p:nvPr/>
        </p:nvSpPr>
        <p:spPr>
          <a:xfrm>
            <a:off x="7434261" y="4541036"/>
            <a:ext cx="1971675" cy="10287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not equal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2BAEFCF-32AD-496C-82A0-EE2F18787263}"/>
              </a:ext>
            </a:extLst>
          </p:cNvPr>
          <p:cNvCxnSpPr>
            <a:cxnSpLocks/>
            <a:stCxn id="4" idx="2"/>
            <a:endCxn id="7" idx="3"/>
          </p:cNvCxnSpPr>
          <p:nvPr/>
        </p:nvCxnSpPr>
        <p:spPr>
          <a:xfrm rot="5400000">
            <a:off x="8965854" y="3023291"/>
            <a:ext cx="1151629" cy="27146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29FBDB8-11B8-4BF5-BFEE-55CCB24FD789}"/>
              </a:ext>
            </a:extLst>
          </p:cNvPr>
          <p:cNvCxnSpPr>
            <a:cxnSpLocks/>
            <a:endCxn id="9" idx="3"/>
          </p:cNvCxnSpPr>
          <p:nvPr/>
        </p:nvCxnSpPr>
        <p:spPr>
          <a:xfrm rot="5400000">
            <a:off x="8881395" y="4259379"/>
            <a:ext cx="1320549" cy="27146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3B59EF3-4397-4E73-B156-AC2A0ECF3A90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6577012" y="3734837"/>
            <a:ext cx="857249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1564AB-BF1C-4660-910C-A3A98F945023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6577012" y="5055386"/>
            <a:ext cx="8572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09C3ADC6-6F11-4E5C-9521-3B8378466B5F}"/>
              </a:ext>
            </a:extLst>
          </p:cNvPr>
          <p:cNvSpPr/>
          <p:nvPr/>
        </p:nvSpPr>
        <p:spPr>
          <a:xfrm>
            <a:off x="5157786" y="4867275"/>
            <a:ext cx="1419225" cy="39048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ignore</a:t>
            </a:r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6FF2DD56-9BD4-4149-AA9C-3CD32EA506FF}"/>
              </a:ext>
            </a:extLst>
          </p:cNvPr>
          <p:cNvSpPr/>
          <p:nvPr/>
        </p:nvSpPr>
        <p:spPr>
          <a:xfrm>
            <a:off x="5010150" y="3539594"/>
            <a:ext cx="1576385" cy="58477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Check ATTR and TASK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03B2AF3-6CB1-49A2-A94D-E7F0F1EEC111}"/>
              </a:ext>
            </a:extLst>
          </p:cNvPr>
          <p:cNvCxnSpPr>
            <a:cxnSpLocks/>
            <a:endCxn id="47" idx="3"/>
          </p:cNvCxnSpPr>
          <p:nvPr/>
        </p:nvCxnSpPr>
        <p:spPr>
          <a:xfrm flipH="1" flipV="1">
            <a:off x="3972522" y="4013074"/>
            <a:ext cx="1037628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Flowchart: Decision 44">
            <a:extLst>
              <a:ext uri="{FF2B5EF4-FFF2-40B4-BE49-F238E27FC236}">
                <a16:creationId xmlns:a16="http://schemas.microsoft.com/office/drawing/2014/main" id="{8DF6A3A9-6EF7-491E-A30D-83625799C43D}"/>
              </a:ext>
            </a:extLst>
          </p:cNvPr>
          <p:cNvSpPr/>
          <p:nvPr/>
        </p:nvSpPr>
        <p:spPr>
          <a:xfrm>
            <a:off x="2582468" y="2954584"/>
            <a:ext cx="1702591" cy="531807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</a:t>
            </a:r>
          </a:p>
        </p:txBody>
      </p:sp>
      <p:sp>
        <p:nvSpPr>
          <p:cNvPr id="47" name="Flowchart: Decision 46">
            <a:extLst>
              <a:ext uri="{FF2B5EF4-FFF2-40B4-BE49-F238E27FC236}">
                <a16:creationId xmlns:a16="http://schemas.microsoft.com/office/drawing/2014/main" id="{E8A34B36-1695-4F74-A0A2-AB49D0351830}"/>
              </a:ext>
            </a:extLst>
          </p:cNvPr>
          <p:cNvSpPr/>
          <p:nvPr/>
        </p:nvSpPr>
        <p:spPr>
          <a:xfrm>
            <a:off x="2043710" y="3675109"/>
            <a:ext cx="1928812" cy="67593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monitor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2D2D956E-B2DE-4692-8030-F996589E059A}"/>
              </a:ext>
            </a:extLst>
          </p:cNvPr>
          <p:cNvCxnSpPr>
            <a:cxnSpLocks/>
            <a:endCxn id="45" idx="2"/>
          </p:cNvCxnSpPr>
          <p:nvPr/>
        </p:nvCxnSpPr>
        <p:spPr>
          <a:xfrm rot="10800000">
            <a:off x="3433764" y="3486391"/>
            <a:ext cx="1570432" cy="23916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E553FFC-52FA-4432-8C83-DE7AE89DEA80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3433764" y="2466975"/>
            <a:ext cx="0" cy="4876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Flowchart: Process 58">
            <a:extLst>
              <a:ext uri="{FF2B5EF4-FFF2-40B4-BE49-F238E27FC236}">
                <a16:creationId xmlns:a16="http://schemas.microsoft.com/office/drawing/2014/main" id="{4928245F-E2D6-4299-87E2-9E86A687636D}"/>
              </a:ext>
            </a:extLst>
          </p:cNvPr>
          <p:cNvSpPr/>
          <p:nvPr/>
        </p:nvSpPr>
        <p:spPr>
          <a:xfrm>
            <a:off x="2209800" y="1868597"/>
            <a:ext cx="2447925" cy="5847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“on” turn on LED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Else if “off” turn off LED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DA932689-5295-4546-83FF-B90275B14314}"/>
              </a:ext>
            </a:extLst>
          </p:cNvPr>
          <p:cNvCxnSpPr>
            <a:cxnSpLocks/>
            <a:stCxn id="47" idx="1"/>
            <a:endCxn id="72" idx="0"/>
          </p:cNvCxnSpPr>
          <p:nvPr/>
        </p:nvCxnSpPr>
        <p:spPr>
          <a:xfrm rot="10800000" flipV="1">
            <a:off x="1192416" y="4013073"/>
            <a:ext cx="851295" cy="123717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701D4442-5C31-43A4-8146-89DCBC185C52}"/>
              </a:ext>
            </a:extLst>
          </p:cNvPr>
          <p:cNvCxnSpPr>
            <a:cxnSpLocks/>
            <a:stCxn id="47" idx="2"/>
          </p:cNvCxnSpPr>
          <p:nvPr/>
        </p:nvCxnSpPr>
        <p:spPr>
          <a:xfrm rot="5400000">
            <a:off x="2554756" y="4804399"/>
            <a:ext cx="906721" cy="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Flowchart: Decision 69">
            <a:extLst>
              <a:ext uri="{FF2B5EF4-FFF2-40B4-BE49-F238E27FC236}">
                <a16:creationId xmlns:a16="http://schemas.microsoft.com/office/drawing/2014/main" id="{5B320473-C2C6-4E85-ACD8-BAD486174E0E}"/>
              </a:ext>
            </a:extLst>
          </p:cNvPr>
          <p:cNvSpPr/>
          <p:nvPr/>
        </p:nvSpPr>
        <p:spPr>
          <a:xfrm>
            <a:off x="2156820" y="5257760"/>
            <a:ext cx="1702591" cy="531807"/>
          </a:xfrm>
          <a:prstGeom prst="flowChartDecisi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temp</a:t>
            </a:r>
          </a:p>
        </p:txBody>
      </p:sp>
      <p:sp>
        <p:nvSpPr>
          <p:cNvPr id="72" name="Flowchart: Decision 71">
            <a:extLst>
              <a:ext uri="{FF2B5EF4-FFF2-40B4-BE49-F238E27FC236}">
                <a16:creationId xmlns:a16="http://schemas.microsoft.com/office/drawing/2014/main" id="{1B87DF20-A8F8-4593-ABEB-5CEC5E561B5B}"/>
              </a:ext>
            </a:extLst>
          </p:cNvPr>
          <p:cNvSpPr/>
          <p:nvPr/>
        </p:nvSpPr>
        <p:spPr>
          <a:xfrm>
            <a:off x="341119" y="5250251"/>
            <a:ext cx="1702591" cy="531807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humid</a:t>
            </a: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AF784C62-BC0B-460C-9B24-807E48801A14}"/>
              </a:ext>
            </a:extLst>
          </p:cNvPr>
          <p:cNvCxnSpPr>
            <a:cxnSpLocks/>
            <a:stCxn id="70" idx="2"/>
          </p:cNvCxnSpPr>
          <p:nvPr/>
        </p:nvCxnSpPr>
        <p:spPr>
          <a:xfrm rot="16200000" flipH="1">
            <a:off x="3569465" y="5228217"/>
            <a:ext cx="144123" cy="126682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96E6D1D6-F1A6-43B3-8534-CDCBF36FD858}"/>
              </a:ext>
            </a:extLst>
          </p:cNvPr>
          <p:cNvCxnSpPr>
            <a:cxnSpLocks/>
            <a:stCxn id="72" idx="2"/>
          </p:cNvCxnSpPr>
          <p:nvPr/>
        </p:nvCxnSpPr>
        <p:spPr>
          <a:xfrm rot="16200000" flipH="1">
            <a:off x="2380434" y="4594038"/>
            <a:ext cx="706483" cy="308252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56BF50E5-5301-4509-BB78-189FB66FBDF2}"/>
              </a:ext>
            </a:extLst>
          </p:cNvPr>
          <p:cNvSpPr/>
          <p:nvPr/>
        </p:nvSpPr>
        <p:spPr>
          <a:xfrm>
            <a:off x="8810626" y="779225"/>
            <a:ext cx="1571627" cy="8121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9DE41D3-E86D-473E-B838-C2E544795521}"/>
              </a:ext>
            </a:extLst>
          </p:cNvPr>
          <p:cNvSpPr/>
          <p:nvPr/>
        </p:nvSpPr>
        <p:spPr>
          <a:xfrm>
            <a:off x="8867775" y="5683895"/>
            <a:ext cx="1571627" cy="8121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04BAD991-711E-4803-A7E5-63DA25E242AB}"/>
              </a:ext>
            </a:extLst>
          </p:cNvPr>
          <p:cNvCxnSpPr>
            <a:cxnSpLocks/>
            <a:stCxn id="59" idx="1"/>
            <a:endCxn id="83" idx="4"/>
          </p:cNvCxnSpPr>
          <p:nvPr/>
        </p:nvCxnSpPr>
        <p:spPr>
          <a:xfrm rot="10800000" flipH="1" flipV="1">
            <a:off x="2209799" y="2160985"/>
            <a:ext cx="7443789" cy="4335064"/>
          </a:xfrm>
          <a:prstGeom prst="bentConnector4">
            <a:avLst>
              <a:gd name="adj1" fmla="val -26232"/>
              <a:gd name="adj2" fmla="val 105273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Flowchart: Process 90">
            <a:extLst>
              <a:ext uri="{FF2B5EF4-FFF2-40B4-BE49-F238E27FC236}">
                <a16:creationId xmlns:a16="http://schemas.microsoft.com/office/drawing/2014/main" id="{8077C9B5-1E06-45CB-B34F-3E83796383BD}"/>
              </a:ext>
            </a:extLst>
          </p:cNvPr>
          <p:cNvSpPr/>
          <p:nvPr/>
        </p:nvSpPr>
        <p:spPr>
          <a:xfrm>
            <a:off x="4274937" y="5749303"/>
            <a:ext cx="2468763" cy="32511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Response value of temp</a:t>
            </a:r>
          </a:p>
        </p:txBody>
      </p:sp>
      <p:sp>
        <p:nvSpPr>
          <p:cNvPr id="93" name="Flowchart: Process 92">
            <a:extLst>
              <a:ext uri="{FF2B5EF4-FFF2-40B4-BE49-F238E27FC236}">
                <a16:creationId xmlns:a16="http://schemas.microsoft.com/office/drawing/2014/main" id="{388615F2-F627-4C0A-A2AB-B6EE9696A9EA}"/>
              </a:ext>
            </a:extLst>
          </p:cNvPr>
          <p:cNvSpPr/>
          <p:nvPr/>
        </p:nvSpPr>
        <p:spPr>
          <a:xfrm>
            <a:off x="4260654" y="6330153"/>
            <a:ext cx="2649140" cy="29554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Response value of humid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55FC06-3C38-4B59-AC7F-977F307E4552}"/>
              </a:ext>
            </a:extLst>
          </p:cNvPr>
          <p:cNvCxnSpPr>
            <a:cxnSpLocks/>
          </p:cNvCxnSpPr>
          <p:nvPr/>
        </p:nvCxnSpPr>
        <p:spPr>
          <a:xfrm>
            <a:off x="6743700" y="5911861"/>
            <a:ext cx="2219325" cy="218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AC5376-E1BC-4EE1-938B-3CC54B3C8D49}"/>
              </a:ext>
            </a:extLst>
          </p:cNvPr>
          <p:cNvCxnSpPr>
            <a:cxnSpLocks/>
          </p:cNvCxnSpPr>
          <p:nvPr/>
        </p:nvCxnSpPr>
        <p:spPr>
          <a:xfrm>
            <a:off x="6909794" y="6492129"/>
            <a:ext cx="2496142" cy="39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FFFB355-6C75-4D10-8326-38C93E4DF9C4}"/>
              </a:ext>
            </a:extLst>
          </p:cNvPr>
          <p:cNvSpPr txBox="1"/>
          <p:nvPr/>
        </p:nvSpPr>
        <p:spPr>
          <a:xfrm>
            <a:off x="459740" y="1016865"/>
            <a:ext cx="1697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41493513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B30E3B39-DF3B-4885-8224-B58127C732B5}"/>
              </a:ext>
            </a:extLst>
          </p:cNvPr>
          <p:cNvSpPr/>
          <p:nvPr/>
        </p:nvSpPr>
        <p:spPr>
          <a:xfrm>
            <a:off x="6577012" y="1738015"/>
            <a:ext cx="1190625" cy="1190625"/>
          </a:xfrm>
          <a:prstGeom prst="ellipse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 node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7889D5-E850-4F3C-93D3-1238D43440BA}"/>
              </a:ext>
            </a:extLst>
          </p:cNvPr>
          <p:cNvSpPr txBox="1"/>
          <p:nvPr/>
        </p:nvSpPr>
        <p:spPr>
          <a:xfrm>
            <a:off x="528638" y="361950"/>
            <a:ext cx="4484210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– Response mode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9CB791-D4EE-48C2-AF69-12347A3AE7F6}"/>
              </a:ext>
            </a:extLst>
          </p:cNvPr>
          <p:cNvSpPr txBox="1"/>
          <p:nvPr/>
        </p:nvSpPr>
        <p:spPr>
          <a:xfrm>
            <a:off x="7767637" y="1574013"/>
            <a:ext cx="2529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 node receive package “Request” 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B1BD110E-D3AE-4553-A9AE-C3FC29AE631A}"/>
              </a:ext>
            </a:extLst>
          </p:cNvPr>
          <p:cNvSpPr/>
          <p:nvPr/>
        </p:nvSpPr>
        <p:spPr>
          <a:xfrm>
            <a:off x="8867775" y="2083444"/>
            <a:ext cx="1619250" cy="4997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Check HMAC 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DA1BE260-E8E0-4656-A893-4A5D9CE472D7}"/>
              </a:ext>
            </a:extLst>
          </p:cNvPr>
          <p:cNvSpPr/>
          <p:nvPr/>
        </p:nvSpPr>
        <p:spPr>
          <a:xfrm>
            <a:off x="7434261" y="3220488"/>
            <a:ext cx="1971675" cy="10287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equal</a:t>
            </a: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8354B59A-D5CE-43C2-8709-43F18D349B57}"/>
              </a:ext>
            </a:extLst>
          </p:cNvPr>
          <p:cNvSpPr/>
          <p:nvPr/>
        </p:nvSpPr>
        <p:spPr>
          <a:xfrm>
            <a:off x="7434261" y="4541036"/>
            <a:ext cx="1971675" cy="10287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not equal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2BAEFCF-32AD-496C-82A0-EE2F18787263}"/>
              </a:ext>
            </a:extLst>
          </p:cNvPr>
          <p:cNvCxnSpPr>
            <a:cxnSpLocks/>
            <a:stCxn id="4" idx="2"/>
            <a:endCxn id="7" idx="3"/>
          </p:cNvCxnSpPr>
          <p:nvPr/>
        </p:nvCxnSpPr>
        <p:spPr>
          <a:xfrm rot="5400000">
            <a:off x="8965854" y="3023291"/>
            <a:ext cx="1151629" cy="27146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29FBDB8-11B8-4BF5-BFEE-55CCB24FD789}"/>
              </a:ext>
            </a:extLst>
          </p:cNvPr>
          <p:cNvCxnSpPr>
            <a:cxnSpLocks/>
            <a:endCxn id="9" idx="3"/>
          </p:cNvCxnSpPr>
          <p:nvPr/>
        </p:nvCxnSpPr>
        <p:spPr>
          <a:xfrm rot="5400000">
            <a:off x="8881395" y="4259379"/>
            <a:ext cx="1320549" cy="27146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3B59EF3-4397-4E73-B156-AC2A0ECF3A90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6577012" y="3734837"/>
            <a:ext cx="857249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1564AB-BF1C-4660-910C-A3A98F945023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6577012" y="5055386"/>
            <a:ext cx="8572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09C3ADC6-6F11-4E5C-9521-3B8378466B5F}"/>
              </a:ext>
            </a:extLst>
          </p:cNvPr>
          <p:cNvSpPr/>
          <p:nvPr/>
        </p:nvSpPr>
        <p:spPr>
          <a:xfrm>
            <a:off x="5157786" y="4867275"/>
            <a:ext cx="1419225" cy="39048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ignore</a:t>
            </a:r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6FF2DD56-9BD4-4149-AA9C-3CD32EA506FF}"/>
              </a:ext>
            </a:extLst>
          </p:cNvPr>
          <p:cNvSpPr/>
          <p:nvPr/>
        </p:nvSpPr>
        <p:spPr>
          <a:xfrm>
            <a:off x="5010150" y="3539594"/>
            <a:ext cx="1576385" cy="58477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Check ATTR and TASK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03B2AF3-6CB1-49A2-A94D-E7F0F1EEC111}"/>
              </a:ext>
            </a:extLst>
          </p:cNvPr>
          <p:cNvCxnSpPr>
            <a:cxnSpLocks/>
            <a:endCxn id="47" idx="3"/>
          </p:cNvCxnSpPr>
          <p:nvPr/>
        </p:nvCxnSpPr>
        <p:spPr>
          <a:xfrm flipH="1" flipV="1">
            <a:off x="3972522" y="4013074"/>
            <a:ext cx="1037628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Flowchart: Decision 44">
            <a:extLst>
              <a:ext uri="{FF2B5EF4-FFF2-40B4-BE49-F238E27FC236}">
                <a16:creationId xmlns:a16="http://schemas.microsoft.com/office/drawing/2014/main" id="{8DF6A3A9-6EF7-491E-A30D-83625799C43D}"/>
              </a:ext>
            </a:extLst>
          </p:cNvPr>
          <p:cNvSpPr/>
          <p:nvPr/>
        </p:nvSpPr>
        <p:spPr>
          <a:xfrm>
            <a:off x="2582468" y="2954584"/>
            <a:ext cx="1702591" cy="531807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</a:t>
            </a:r>
          </a:p>
        </p:txBody>
      </p:sp>
      <p:sp>
        <p:nvSpPr>
          <p:cNvPr id="47" name="Flowchart: Decision 46">
            <a:extLst>
              <a:ext uri="{FF2B5EF4-FFF2-40B4-BE49-F238E27FC236}">
                <a16:creationId xmlns:a16="http://schemas.microsoft.com/office/drawing/2014/main" id="{E8A34B36-1695-4F74-A0A2-AB49D0351830}"/>
              </a:ext>
            </a:extLst>
          </p:cNvPr>
          <p:cNvSpPr/>
          <p:nvPr/>
        </p:nvSpPr>
        <p:spPr>
          <a:xfrm>
            <a:off x="2043710" y="3675109"/>
            <a:ext cx="1928812" cy="67593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monitor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2D2D956E-B2DE-4692-8030-F996589E059A}"/>
              </a:ext>
            </a:extLst>
          </p:cNvPr>
          <p:cNvCxnSpPr>
            <a:cxnSpLocks/>
            <a:endCxn id="45" idx="2"/>
          </p:cNvCxnSpPr>
          <p:nvPr/>
        </p:nvCxnSpPr>
        <p:spPr>
          <a:xfrm rot="10800000">
            <a:off x="3433764" y="3486391"/>
            <a:ext cx="1570432" cy="23916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E553FFC-52FA-4432-8C83-DE7AE89DEA80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3433764" y="2466975"/>
            <a:ext cx="0" cy="4876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Flowchart: Process 58">
            <a:extLst>
              <a:ext uri="{FF2B5EF4-FFF2-40B4-BE49-F238E27FC236}">
                <a16:creationId xmlns:a16="http://schemas.microsoft.com/office/drawing/2014/main" id="{4928245F-E2D6-4299-87E2-9E86A687636D}"/>
              </a:ext>
            </a:extLst>
          </p:cNvPr>
          <p:cNvSpPr/>
          <p:nvPr/>
        </p:nvSpPr>
        <p:spPr>
          <a:xfrm>
            <a:off x="2209800" y="1868597"/>
            <a:ext cx="2447925" cy="5847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“on” turn on LED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Else if “off” turn off LED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DA932689-5295-4546-83FF-B90275B14314}"/>
              </a:ext>
            </a:extLst>
          </p:cNvPr>
          <p:cNvCxnSpPr>
            <a:cxnSpLocks/>
            <a:stCxn id="47" idx="1"/>
            <a:endCxn id="72" idx="0"/>
          </p:cNvCxnSpPr>
          <p:nvPr/>
        </p:nvCxnSpPr>
        <p:spPr>
          <a:xfrm rot="10800000" flipV="1">
            <a:off x="1192416" y="4013073"/>
            <a:ext cx="851295" cy="123717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701D4442-5C31-43A4-8146-89DCBC185C52}"/>
              </a:ext>
            </a:extLst>
          </p:cNvPr>
          <p:cNvCxnSpPr>
            <a:cxnSpLocks/>
            <a:stCxn id="47" idx="2"/>
          </p:cNvCxnSpPr>
          <p:nvPr/>
        </p:nvCxnSpPr>
        <p:spPr>
          <a:xfrm rot="5400000">
            <a:off x="2554756" y="4804399"/>
            <a:ext cx="906721" cy="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Flowchart: Decision 69">
            <a:extLst>
              <a:ext uri="{FF2B5EF4-FFF2-40B4-BE49-F238E27FC236}">
                <a16:creationId xmlns:a16="http://schemas.microsoft.com/office/drawing/2014/main" id="{5B320473-C2C6-4E85-ACD8-BAD486174E0E}"/>
              </a:ext>
            </a:extLst>
          </p:cNvPr>
          <p:cNvSpPr/>
          <p:nvPr/>
        </p:nvSpPr>
        <p:spPr>
          <a:xfrm>
            <a:off x="2156820" y="5257760"/>
            <a:ext cx="1702591" cy="531807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temp</a:t>
            </a:r>
          </a:p>
        </p:txBody>
      </p:sp>
      <p:sp>
        <p:nvSpPr>
          <p:cNvPr id="72" name="Flowchart: Decision 71">
            <a:extLst>
              <a:ext uri="{FF2B5EF4-FFF2-40B4-BE49-F238E27FC236}">
                <a16:creationId xmlns:a16="http://schemas.microsoft.com/office/drawing/2014/main" id="{1B87DF20-A8F8-4593-ABEB-5CEC5E561B5B}"/>
              </a:ext>
            </a:extLst>
          </p:cNvPr>
          <p:cNvSpPr/>
          <p:nvPr/>
        </p:nvSpPr>
        <p:spPr>
          <a:xfrm>
            <a:off x="341119" y="5250251"/>
            <a:ext cx="1702591" cy="531807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humid</a:t>
            </a: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AF784C62-BC0B-460C-9B24-807E48801A14}"/>
              </a:ext>
            </a:extLst>
          </p:cNvPr>
          <p:cNvCxnSpPr>
            <a:cxnSpLocks/>
            <a:stCxn id="70" idx="2"/>
          </p:cNvCxnSpPr>
          <p:nvPr/>
        </p:nvCxnSpPr>
        <p:spPr>
          <a:xfrm rot="16200000" flipH="1">
            <a:off x="3569465" y="5228217"/>
            <a:ext cx="144123" cy="126682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96E6D1D6-F1A6-43B3-8534-CDCBF36FD858}"/>
              </a:ext>
            </a:extLst>
          </p:cNvPr>
          <p:cNvCxnSpPr>
            <a:cxnSpLocks/>
            <a:stCxn id="72" idx="2"/>
          </p:cNvCxnSpPr>
          <p:nvPr/>
        </p:nvCxnSpPr>
        <p:spPr>
          <a:xfrm rot="16200000" flipH="1">
            <a:off x="2380434" y="4594038"/>
            <a:ext cx="706483" cy="308252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56BF50E5-5301-4509-BB78-189FB66FBDF2}"/>
              </a:ext>
            </a:extLst>
          </p:cNvPr>
          <p:cNvSpPr/>
          <p:nvPr/>
        </p:nvSpPr>
        <p:spPr>
          <a:xfrm>
            <a:off x="8810626" y="779225"/>
            <a:ext cx="1571627" cy="8121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9DE41D3-E86D-473E-B838-C2E544795521}"/>
              </a:ext>
            </a:extLst>
          </p:cNvPr>
          <p:cNvSpPr/>
          <p:nvPr/>
        </p:nvSpPr>
        <p:spPr>
          <a:xfrm>
            <a:off x="8867775" y="5683895"/>
            <a:ext cx="1571627" cy="8121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04BAD991-711E-4803-A7E5-63DA25E242AB}"/>
              </a:ext>
            </a:extLst>
          </p:cNvPr>
          <p:cNvCxnSpPr>
            <a:cxnSpLocks/>
            <a:stCxn id="59" idx="1"/>
            <a:endCxn id="83" idx="4"/>
          </p:cNvCxnSpPr>
          <p:nvPr/>
        </p:nvCxnSpPr>
        <p:spPr>
          <a:xfrm rot="10800000" flipH="1" flipV="1">
            <a:off x="2209799" y="2160985"/>
            <a:ext cx="7443789" cy="4335064"/>
          </a:xfrm>
          <a:prstGeom prst="bentConnector4">
            <a:avLst>
              <a:gd name="adj1" fmla="val -26232"/>
              <a:gd name="adj2" fmla="val 105273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Flowchart: Process 90">
            <a:extLst>
              <a:ext uri="{FF2B5EF4-FFF2-40B4-BE49-F238E27FC236}">
                <a16:creationId xmlns:a16="http://schemas.microsoft.com/office/drawing/2014/main" id="{8077C9B5-1E06-45CB-B34F-3E83796383BD}"/>
              </a:ext>
            </a:extLst>
          </p:cNvPr>
          <p:cNvSpPr/>
          <p:nvPr/>
        </p:nvSpPr>
        <p:spPr>
          <a:xfrm>
            <a:off x="4274937" y="5749303"/>
            <a:ext cx="2468763" cy="325115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Response value of temp</a:t>
            </a:r>
          </a:p>
        </p:txBody>
      </p:sp>
      <p:sp>
        <p:nvSpPr>
          <p:cNvPr id="93" name="Flowchart: Process 92">
            <a:extLst>
              <a:ext uri="{FF2B5EF4-FFF2-40B4-BE49-F238E27FC236}">
                <a16:creationId xmlns:a16="http://schemas.microsoft.com/office/drawing/2014/main" id="{388615F2-F627-4C0A-A2AB-B6EE9696A9EA}"/>
              </a:ext>
            </a:extLst>
          </p:cNvPr>
          <p:cNvSpPr/>
          <p:nvPr/>
        </p:nvSpPr>
        <p:spPr>
          <a:xfrm>
            <a:off x="4260654" y="6330153"/>
            <a:ext cx="2649140" cy="29554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Response value of humid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55FC06-3C38-4B59-AC7F-977F307E4552}"/>
              </a:ext>
            </a:extLst>
          </p:cNvPr>
          <p:cNvCxnSpPr>
            <a:cxnSpLocks/>
          </p:cNvCxnSpPr>
          <p:nvPr/>
        </p:nvCxnSpPr>
        <p:spPr>
          <a:xfrm>
            <a:off x="6743700" y="5911861"/>
            <a:ext cx="2219325" cy="218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AC5376-E1BC-4EE1-938B-3CC54B3C8D49}"/>
              </a:ext>
            </a:extLst>
          </p:cNvPr>
          <p:cNvCxnSpPr>
            <a:cxnSpLocks/>
          </p:cNvCxnSpPr>
          <p:nvPr/>
        </p:nvCxnSpPr>
        <p:spPr>
          <a:xfrm>
            <a:off x="6909794" y="6492129"/>
            <a:ext cx="2496142" cy="39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6C8A973-45A9-46AE-9C52-57D409F24586}"/>
              </a:ext>
            </a:extLst>
          </p:cNvPr>
          <p:cNvSpPr txBox="1"/>
          <p:nvPr/>
        </p:nvSpPr>
        <p:spPr>
          <a:xfrm>
            <a:off x="459740" y="1016865"/>
            <a:ext cx="1697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0355619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B30E3B39-DF3B-4885-8224-B58127C732B5}"/>
              </a:ext>
            </a:extLst>
          </p:cNvPr>
          <p:cNvSpPr/>
          <p:nvPr/>
        </p:nvSpPr>
        <p:spPr>
          <a:xfrm>
            <a:off x="5500685" y="4881562"/>
            <a:ext cx="1190625" cy="1190625"/>
          </a:xfrm>
          <a:prstGeom prst="ellipse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7889D5-E850-4F3C-93D3-1238D43440BA}"/>
              </a:ext>
            </a:extLst>
          </p:cNvPr>
          <p:cNvSpPr txBox="1"/>
          <p:nvPr/>
        </p:nvSpPr>
        <p:spPr>
          <a:xfrm>
            <a:off x="528638" y="361950"/>
            <a:ext cx="4484210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– Response mode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9FB5F8-274A-4779-8544-92FB42585C6B}"/>
              </a:ext>
            </a:extLst>
          </p:cNvPr>
          <p:cNvSpPr txBox="1"/>
          <p:nvPr/>
        </p:nvSpPr>
        <p:spPr>
          <a:xfrm>
            <a:off x="1095375" y="1133475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65FC4F8-923F-480B-B1FF-5C863A8861E7}"/>
              </a:ext>
            </a:extLst>
          </p:cNvPr>
          <p:cNvSpPr/>
          <p:nvPr/>
        </p:nvSpPr>
        <p:spPr>
          <a:xfrm>
            <a:off x="5500686" y="1900237"/>
            <a:ext cx="1190625" cy="11906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E88391-90BD-4D6B-B797-645562BC979B}"/>
              </a:ext>
            </a:extLst>
          </p:cNvPr>
          <p:cNvCxnSpPr>
            <a:cxnSpLocks/>
            <a:stCxn id="6" idx="0"/>
            <a:endCxn id="4" idx="4"/>
          </p:cNvCxnSpPr>
          <p:nvPr/>
        </p:nvCxnSpPr>
        <p:spPr>
          <a:xfrm flipV="1">
            <a:off x="6095998" y="3090862"/>
            <a:ext cx="1" cy="17907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DB76AE5-CDF2-4752-9202-50A224F3E9D8}"/>
              </a:ext>
            </a:extLst>
          </p:cNvPr>
          <p:cNvSpPr txBox="1"/>
          <p:nvPr/>
        </p:nvSpPr>
        <p:spPr>
          <a:xfrm>
            <a:off x="6095997" y="3570713"/>
            <a:ext cx="5267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{“MODE”: “response”, “AREA”: “oai/layer4/nexpie”, “ATTR”: “temp”, “VALUE”: “25”, “HMAC”: […,…,…,…]}</a:t>
            </a:r>
          </a:p>
        </p:txBody>
      </p:sp>
    </p:spTree>
    <p:extLst>
      <p:ext uri="{BB962C8B-B14F-4D97-AF65-F5344CB8AC3E}">
        <p14:creationId xmlns:p14="http://schemas.microsoft.com/office/powerpoint/2010/main" val="18191391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B30E3B39-DF3B-4885-8224-B58127C732B5}"/>
              </a:ext>
            </a:extLst>
          </p:cNvPr>
          <p:cNvSpPr/>
          <p:nvPr/>
        </p:nvSpPr>
        <p:spPr>
          <a:xfrm>
            <a:off x="5500685" y="4881562"/>
            <a:ext cx="1190625" cy="11906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7889D5-E850-4F3C-93D3-1238D43440BA}"/>
              </a:ext>
            </a:extLst>
          </p:cNvPr>
          <p:cNvSpPr txBox="1"/>
          <p:nvPr/>
        </p:nvSpPr>
        <p:spPr>
          <a:xfrm>
            <a:off x="528638" y="361950"/>
            <a:ext cx="4484210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– Response mode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9FB5F8-274A-4779-8544-92FB42585C6B}"/>
              </a:ext>
            </a:extLst>
          </p:cNvPr>
          <p:cNvSpPr txBox="1"/>
          <p:nvPr/>
        </p:nvSpPr>
        <p:spPr>
          <a:xfrm>
            <a:off x="1095375" y="1133475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65FC4F8-923F-480B-B1FF-5C863A8861E7}"/>
              </a:ext>
            </a:extLst>
          </p:cNvPr>
          <p:cNvSpPr/>
          <p:nvPr/>
        </p:nvSpPr>
        <p:spPr>
          <a:xfrm>
            <a:off x="5500686" y="1900237"/>
            <a:ext cx="1190625" cy="1190625"/>
          </a:xfrm>
          <a:prstGeom prst="ellipse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9090FD-45CA-4484-BD00-CC8CF11EE7A3}"/>
              </a:ext>
            </a:extLst>
          </p:cNvPr>
          <p:cNvSpPr txBox="1"/>
          <p:nvPr/>
        </p:nvSpPr>
        <p:spPr>
          <a:xfrm>
            <a:off x="6691311" y="1976438"/>
            <a:ext cx="2643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/*Check HMAC if equal update package to PIEBOX*/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E46F70-F62E-42D9-BFEC-C5BD4CED78C5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 flipH="1">
            <a:off x="6095998" y="3090862"/>
            <a:ext cx="1" cy="17907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A61F7982-2CF5-46B0-8753-293C9217F3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159" b="52287" l="11429" r="40229">
                        <a14:foregroundMark x1="24914" y1="44055" x2="24914" y2="44055"/>
                        <a14:foregroundMark x1="24686" y1="42683" x2="24686" y2="42683"/>
                        <a14:foregroundMark x1="24914" y1="41463" x2="24914" y2="41463"/>
                        <a14:foregroundMark x1="22057" y1="42835" x2="22057" y2="42835"/>
                        <a14:foregroundMark x1="22171" y1="44817" x2="22171" y2="44817"/>
                        <a14:foregroundMark x1="20686" y1="50762" x2="20686" y2="50762"/>
                        <a14:foregroundMark x1="19771" y1="52287" x2="19771" y2="52287"/>
                        <a14:foregroundMark x1="11429" y1="44512" x2="11429" y2="44512"/>
                        <a14:foregroundMark x1="19543" y1="37652" x2="19543" y2="37652"/>
                        <a14:foregroundMark x1="18400" y1="37195" x2="18400" y2="37195"/>
                        <a14:foregroundMark x1="15429" y1="37652" x2="15429" y2="37652"/>
                        <a14:foregroundMark x1="14971" y1="37043" x2="14971" y2="37043"/>
                        <a14:foregroundMark x1="14171" y1="37043" x2="14171" y2="37043"/>
                        <a14:foregroundMark x1="13371" y1="37195" x2="13371" y2="37195"/>
                        <a14:foregroundMark x1="12800" y1="36890" x2="12800" y2="36890"/>
                        <a14:foregroundMark x1="21257" y1="37500" x2="21257" y2="37500"/>
                        <a14:foregroundMark x1="22400" y1="37500" x2="22400" y2="37500"/>
                        <a14:foregroundMark x1="23886" y1="37195" x2="23886" y2="37195"/>
                        <a14:foregroundMark x1="25714" y1="37500" x2="25714" y2="37500"/>
                        <a14:foregroundMark x1="12800" y1="36890" x2="12800" y2="36890"/>
                        <a14:foregroundMark x1="26514" y1="37652" x2="26514" y2="37652"/>
                        <a14:foregroundMark x1="27543" y1="37500" x2="27543" y2="37500"/>
                        <a14:foregroundMark x1="28914" y1="37500" x2="28914" y2="37500"/>
                        <a14:foregroundMark x1="29943" y1="37805" x2="29943" y2="37805"/>
                        <a14:foregroundMark x1="31314" y1="37805" x2="31314" y2="37805"/>
                        <a14:foregroundMark x1="32457" y1="37805" x2="32457" y2="37805"/>
                        <a14:foregroundMark x1="33486" y1="37652" x2="33257" y2="37652"/>
                        <a14:foregroundMark x1="31200" y1="37195" x2="31200" y2="37195"/>
                        <a14:foregroundMark x1="29600" y1="37500" x2="29600" y2="37500"/>
                        <a14:foregroundMark x1="28914" y1="37500" x2="28914" y2="37500"/>
                        <a14:foregroundMark x1="30400" y1="37652" x2="30400" y2="37652"/>
                        <a14:foregroundMark x1="28571" y1="37652" x2="28229" y2="37652"/>
                        <a14:foregroundMark x1="28000" y1="37652" x2="28000" y2="37652"/>
                        <a14:backgroundMark x1="12800" y1="36738" x2="12800" y2="367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901" t="19121" r="56229" b="45349"/>
          <a:stretch/>
        </p:blipFill>
        <p:spPr>
          <a:xfrm>
            <a:off x="1282411" y="1590673"/>
            <a:ext cx="2369128" cy="180975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FBDBBD8-8DB2-4333-B525-C56575BB27F0}"/>
              </a:ext>
            </a:extLst>
          </p:cNvPr>
          <p:cNvCxnSpPr>
            <a:cxnSpLocks/>
            <a:stCxn id="12" idx="3"/>
            <a:endCxn id="4" idx="2"/>
          </p:cNvCxnSpPr>
          <p:nvPr/>
        </p:nvCxnSpPr>
        <p:spPr>
          <a:xfrm>
            <a:off x="3651539" y="2495549"/>
            <a:ext cx="1849147" cy="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7BCACA3-9050-440A-9BE6-40F7D0EF7EB0}"/>
              </a:ext>
            </a:extLst>
          </p:cNvPr>
          <p:cNvSpPr txBox="1"/>
          <p:nvPr/>
        </p:nvSpPr>
        <p:spPr>
          <a:xfrm>
            <a:off x="1436977" y="3395959"/>
            <a:ext cx="2214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/*Update Value and display on dashboard*/</a:t>
            </a:r>
          </a:p>
        </p:txBody>
      </p:sp>
    </p:spTree>
    <p:extLst>
      <p:ext uri="{BB962C8B-B14F-4D97-AF65-F5344CB8AC3E}">
        <p14:creationId xmlns:p14="http://schemas.microsoft.com/office/powerpoint/2010/main" val="8215981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76CEF-C1E9-403B-838C-18E6EE5E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5EF8B-BF38-4A18-AFA7-7922AA479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>
                <a:latin typeface="Times New Roman" panose="02020603050405020304" pitchFamily="18" charset="0"/>
              </a:rPr>
              <a:t>	จากการทดสอบ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mesh network </a:t>
            </a:r>
            <a:r>
              <a:rPr lang="th-TH" dirty="0">
                <a:latin typeface="Times New Roman" panose="02020603050405020304" pitchFamily="18" charset="0"/>
              </a:rPr>
              <a:t>พบว่าสามารถใช้งานได้ ระยะห่างในแต่ละ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th-TH" dirty="0">
                <a:latin typeface="Times New Roman" panose="02020603050405020304" pitchFamily="18" charset="0"/>
              </a:rPr>
              <a:t>ประมาณ 15 เมตร และในแต่ละจุดจะต้องมี </a:t>
            </a:r>
            <a:r>
              <a:rPr lang="en-US" dirty="0">
                <a:latin typeface="Times New Roman" panose="02020603050405020304" pitchFamily="18" charset="0"/>
              </a:rPr>
              <a:t>node </a:t>
            </a:r>
            <a:r>
              <a:rPr lang="th-TH" dirty="0">
                <a:latin typeface="Times New Roman" panose="02020603050405020304" pitchFamily="18" charset="0"/>
              </a:rPr>
              <a:t>ติดตั้งไว้อย่างน้อย 2 </a:t>
            </a:r>
            <a:r>
              <a:rPr lang="en-US" dirty="0">
                <a:latin typeface="Times New Roman" panose="02020603050405020304" pitchFamily="18" charset="0"/>
              </a:rPr>
              <a:t>node </a:t>
            </a:r>
            <a:r>
              <a:rPr lang="th-TH" dirty="0">
                <a:latin typeface="Times New Roman" panose="02020603050405020304" pitchFamily="18" charset="0"/>
              </a:rPr>
              <a:t>เพื่อป้องกันการขาดหายของ </a:t>
            </a:r>
            <a:r>
              <a:rPr lang="en-US" dirty="0">
                <a:latin typeface="Times New Roman" panose="02020603050405020304" pitchFamily="18" charset="0"/>
              </a:rPr>
              <a:t>node </a:t>
            </a:r>
            <a:r>
              <a:rPr lang="th-TH">
                <a:latin typeface="Times New Roman" panose="02020603050405020304" pitchFamily="18" charset="0"/>
              </a:rPr>
              <a:t>ในเครือข่าย</a:t>
            </a:r>
            <a:endParaRPr lang="th-TH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576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0436F95F-D867-471F-A5FB-C21138468417}"/>
              </a:ext>
            </a:extLst>
          </p:cNvPr>
          <p:cNvSpPr/>
          <p:nvPr/>
        </p:nvSpPr>
        <p:spPr>
          <a:xfrm>
            <a:off x="5500687" y="1690688"/>
            <a:ext cx="1190625" cy="11906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D9B3350-0962-480F-A257-A2108969A32A}"/>
              </a:ext>
            </a:extLst>
          </p:cNvPr>
          <p:cNvSpPr/>
          <p:nvPr/>
        </p:nvSpPr>
        <p:spPr>
          <a:xfrm>
            <a:off x="5500686" y="4448176"/>
            <a:ext cx="1190625" cy="1190625"/>
          </a:xfrm>
          <a:prstGeom prst="ellipse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036F2E2-B6D5-44FC-8C33-5298F4A5D02F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6095999" y="2881313"/>
            <a:ext cx="1" cy="156686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539A706-0236-4901-B1C7-6336E59BF98A}"/>
              </a:ext>
            </a:extLst>
          </p:cNvPr>
          <p:cNvSpPr txBox="1"/>
          <p:nvPr/>
        </p:nvSpPr>
        <p:spPr>
          <a:xfrm>
            <a:off x="6819900" y="4720322"/>
            <a:ext cx="300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 : send package “Join” by pushing button to interrupt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469FE7F-C425-4B31-A79D-49E9032D4BC3}"/>
              </a:ext>
            </a:extLst>
          </p:cNvPr>
          <p:cNvCxnSpPr>
            <a:cxnSpLocks/>
          </p:cNvCxnSpPr>
          <p:nvPr/>
        </p:nvCxnSpPr>
        <p:spPr>
          <a:xfrm flipV="1">
            <a:off x="6505575" y="3019426"/>
            <a:ext cx="0" cy="12953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FDAC141-D5DD-4E81-91C3-B69950B09B13}"/>
              </a:ext>
            </a:extLst>
          </p:cNvPr>
          <p:cNvSpPr txBox="1"/>
          <p:nvPr/>
        </p:nvSpPr>
        <p:spPr>
          <a:xfrm>
            <a:off x="6591300" y="3455432"/>
            <a:ext cx="11048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Broadcast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7321726-2313-421F-8142-3C6F66456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590800" cy="70167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 mode</a:t>
            </a:r>
          </a:p>
        </p:txBody>
      </p:sp>
    </p:spTree>
    <p:extLst>
      <p:ext uri="{BB962C8B-B14F-4D97-AF65-F5344CB8AC3E}">
        <p14:creationId xmlns:p14="http://schemas.microsoft.com/office/powerpoint/2010/main" val="512256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0436F95F-D867-471F-A5FB-C21138468417}"/>
              </a:ext>
            </a:extLst>
          </p:cNvPr>
          <p:cNvSpPr/>
          <p:nvPr/>
        </p:nvSpPr>
        <p:spPr>
          <a:xfrm>
            <a:off x="5500687" y="1690688"/>
            <a:ext cx="1190625" cy="1190625"/>
          </a:xfrm>
          <a:prstGeom prst="ellipse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D9B3350-0962-480F-A257-A2108969A32A}"/>
              </a:ext>
            </a:extLst>
          </p:cNvPr>
          <p:cNvSpPr/>
          <p:nvPr/>
        </p:nvSpPr>
        <p:spPr>
          <a:xfrm>
            <a:off x="5500686" y="4448176"/>
            <a:ext cx="1190625" cy="11906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036F2E2-B6D5-44FC-8C33-5298F4A5D02F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6095999" y="2881313"/>
            <a:ext cx="1" cy="156686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539A706-0236-4901-B1C7-6336E59BF98A}"/>
              </a:ext>
            </a:extLst>
          </p:cNvPr>
          <p:cNvSpPr txBox="1"/>
          <p:nvPr/>
        </p:nvSpPr>
        <p:spPr>
          <a:xfrm>
            <a:off x="6810375" y="1962834"/>
            <a:ext cx="2800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 : Generate public key named “derivedKey” ,then send it back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F41C7DC-EC70-4B40-9661-C9AE2AFDCE0E}"/>
              </a:ext>
            </a:extLst>
          </p:cNvPr>
          <p:cNvCxnSpPr>
            <a:cxnSpLocks/>
          </p:cNvCxnSpPr>
          <p:nvPr/>
        </p:nvCxnSpPr>
        <p:spPr>
          <a:xfrm>
            <a:off x="6410325" y="3009900"/>
            <a:ext cx="0" cy="13144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6F036E3-4586-4C32-86CA-DC7F7356CF19}"/>
              </a:ext>
            </a:extLst>
          </p:cNvPr>
          <p:cNvSpPr txBox="1"/>
          <p:nvPr/>
        </p:nvSpPr>
        <p:spPr>
          <a:xfrm>
            <a:off x="6591299" y="3455432"/>
            <a:ext cx="18573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Unicast : child ID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3ABC4FE-4871-4C79-AFC5-6E471C8E1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590800" cy="70167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 mode</a:t>
            </a:r>
          </a:p>
        </p:txBody>
      </p:sp>
    </p:spTree>
    <p:extLst>
      <p:ext uri="{BB962C8B-B14F-4D97-AF65-F5344CB8AC3E}">
        <p14:creationId xmlns:p14="http://schemas.microsoft.com/office/powerpoint/2010/main" val="3765460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0436F95F-D867-471F-A5FB-C21138468417}"/>
              </a:ext>
            </a:extLst>
          </p:cNvPr>
          <p:cNvSpPr/>
          <p:nvPr/>
        </p:nvSpPr>
        <p:spPr>
          <a:xfrm>
            <a:off x="5500687" y="1690688"/>
            <a:ext cx="1190625" cy="11906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D9B3350-0962-480F-A257-A2108969A32A}"/>
              </a:ext>
            </a:extLst>
          </p:cNvPr>
          <p:cNvSpPr/>
          <p:nvPr/>
        </p:nvSpPr>
        <p:spPr>
          <a:xfrm>
            <a:off x="5500686" y="4448176"/>
            <a:ext cx="1190625" cy="1190625"/>
          </a:xfrm>
          <a:prstGeom prst="ellipse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036F2E2-B6D5-44FC-8C33-5298F4A5D02F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6095999" y="2881313"/>
            <a:ext cx="1" cy="156686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539A706-0236-4901-B1C7-6336E59BF98A}"/>
              </a:ext>
            </a:extLst>
          </p:cNvPr>
          <p:cNvSpPr txBox="1"/>
          <p:nvPr/>
        </p:nvSpPr>
        <p:spPr>
          <a:xfrm>
            <a:off x="6819900" y="4720322"/>
            <a:ext cx="3009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 : save Root ID and public key into EEPROM and Structure</a:t>
            </a:r>
          </a:p>
        </p:txBody>
      </p:sp>
      <p:sp>
        <p:nvSpPr>
          <p:cNvPr id="24" name="Arrow: U-Turn 23">
            <a:extLst>
              <a:ext uri="{FF2B5EF4-FFF2-40B4-BE49-F238E27FC236}">
                <a16:creationId xmlns:a16="http://schemas.microsoft.com/office/drawing/2014/main" id="{0D319BBB-DA79-4C9F-A824-EFEFAF7025BC}"/>
              </a:ext>
            </a:extLst>
          </p:cNvPr>
          <p:cNvSpPr/>
          <p:nvPr/>
        </p:nvSpPr>
        <p:spPr>
          <a:xfrm rot="16200000">
            <a:off x="4873654" y="4780788"/>
            <a:ext cx="600075" cy="525399"/>
          </a:xfrm>
          <a:prstGeom prst="uturnArrow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8AA5FC-FB52-4DED-A361-24736BFB7EA1}"/>
              </a:ext>
            </a:extLst>
          </p:cNvPr>
          <p:cNvSpPr txBox="1"/>
          <p:nvPr/>
        </p:nvSpPr>
        <p:spPr>
          <a:xfrm>
            <a:off x="2805967" y="4858821"/>
            <a:ext cx="210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 : Reset Board </a:t>
            </a:r>
          </a:p>
        </p:txBody>
      </p:sp>
      <p:sp>
        <p:nvSpPr>
          <p:cNvPr id="27" name="Flowchart: Decision 26">
            <a:extLst>
              <a:ext uri="{FF2B5EF4-FFF2-40B4-BE49-F238E27FC236}">
                <a16:creationId xmlns:a16="http://schemas.microsoft.com/office/drawing/2014/main" id="{B0AE50DC-6D25-414B-916E-D3FD2FB53B4F}"/>
              </a:ext>
            </a:extLst>
          </p:cNvPr>
          <p:cNvSpPr/>
          <p:nvPr/>
        </p:nvSpPr>
        <p:spPr>
          <a:xfrm>
            <a:off x="2805971" y="5228153"/>
            <a:ext cx="2105021" cy="9633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save success</a:t>
            </a:r>
          </a:p>
        </p:txBody>
      </p:sp>
      <p:sp>
        <p:nvSpPr>
          <p:cNvPr id="29" name="Flowchart: Decision 28">
            <a:extLst>
              <a:ext uri="{FF2B5EF4-FFF2-40B4-BE49-F238E27FC236}">
                <a16:creationId xmlns:a16="http://schemas.microsoft.com/office/drawing/2014/main" id="{B7515B85-C409-4B2B-98F1-02D8F09AC63B}"/>
              </a:ext>
            </a:extLst>
          </p:cNvPr>
          <p:cNvSpPr/>
          <p:nvPr/>
        </p:nvSpPr>
        <p:spPr>
          <a:xfrm>
            <a:off x="2805968" y="3756989"/>
            <a:ext cx="2105021" cy="9633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save failed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FF1772D-4620-46D3-A5C3-707E2BD89F0A}"/>
              </a:ext>
            </a:extLst>
          </p:cNvPr>
          <p:cNvCxnSpPr>
            <a:cxnSpLocks/>
          </p:cNvCxnSpPr>
          <p:nvPr/>
        </p:nvCxnSpPr>
        <p:spPr>
          <a:xfrm flipH="1">
            <a:off x="3858478" y="6296026"/>
            <a:ext cx="1" cy="5619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4C44713-3CA5-43F3-8C1E-B4E245AB6967}"/>
              </a:ext>
            </a:extLst>
          </p:cNvPr>
          <p:cNvCxnSpPr>
            <a:cxnSpLocks/>
          </p:cNvCxnSpPr>
          <p:nvPr/>
        </p:nvCxnSpPr>
        <p:spPr>
          <a:xfrm flipV="1">
            <a:off x="3868856" y="3118428"/>
            <a:ext cx="0" cy="5582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8465271-4729-43C4-901A-C4DDBB9AD655}"/>
              </a:ext>
            </a:extLst>
          </p:cNvPr>
          <p:cNvSpPr txBox="1"/>
          <p:nvPr/>
        </p:nvSpPr>
        <p:spPr>
          <a:xfrm>
            <a:off x="3121144" y="2720756"/>
            <a:ext cx="14954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to step 1</a:t>
            </a: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968F2022-3567-4CE3-9C59-9FFF136D7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590800" cy="70167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 mode</a:t>
            </a:r>
          </a:p>
        </p:txBody>
      </p:sp>
    </p:spTree>
    <p:extLst>
      <p:ext uri="{BB962C8B-B14F-4D97-AF65-F5344CB8AC3E}">
        <p14:creationId xmlns:p14="http://schemas.microsoft.com/office/powerpoint/2010/main" val="2654359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0436F95F-D867-471F-A5FB-C21138468417}"/>
              </a:ext>
            </a:extLst>
          </p:cNvPr>
          <p:cNvSpPr/>
          <p:nvPr/>
        </p:nvSpPr>
        <p:spPr>
          <a:xfrm>
            <a:off x="5500687" y="1690688"/>
            <a:ext cx="1190625" cy="1190625"/>
          </a:xfrm>
          <a:prstGeom prst="ellipse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D9B3350-0962-480F-A257-A2108969A32A}"/>
              </a:ext>
            </a:extLst>
          </p:cNvPr>
          <p:cNvSpPr/>
          <p:nvPr/>
        </p:nvSpPr>
        <p:spPr>
          <a:xfrm>
            <a:off x="5500686" y="4448176"/>
            <a:ext cx="1190625" cy="11906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036F2E2-B6D5-44FC-8C33-5298F4A5D02F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6095999" y="2881313"/>
            <a:ext cx="1" cy="156686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539A706-0236-4901-B1C7-6336E59BF98A}"/>
              </a:ext>
            </a:extLst>
          </p:cNvPr>
          <p:cNvSpPr txBox="1"/>
          <p:nvPr/>
        </p:nvSpPr>
        <p:spPr>
          <a:xfrm>
            <a:off x="6810375" y="1962834"/>
            <a:ext cx="2800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 : push button to verify join mode and save</a:t>
            </a:r>
            <a:r>
              <a:rPr lang="th-TH" dirty="0">
                <a:latin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 ID and public key into EEPROM and structure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7DAE3D2-DE6B-474F-8795-8CCE4CF7A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590800" cy="70167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 mode</a:t>
            </a:r>
          </a:p>
        </p:txBody>
      </p:sp>
    </p:spTree>
    <p:extLst>
      <p:ext uri="{BB962C8B-B14F-4D97-AF65-F5344CB8AC3E}">
        <p14:creationId xmlns:p14="http://schemas.microsoft.com/office/powerpoint/2010/main" val="1943203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B30E3B39-DF3B-4885-8224-B58127C732B5}"/>
              </a:ext>
            </a:extLst>
          </p:cNvPr>
          <p:cNvSpPr/>
          <p:nvPr/>
        </p:nvSpPr>
        <p:spPr>
          <a:xfrm>
            <a:off x="5500687" y="1219199"/>
            <a:ext cx="1190625" cy="1190625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1532166-0BCA-402B-A4FA-F7F82A053D48}"/>
              </a:ext>
            </a:extLst>
          </p:cNvPr>
          <p:cNvSpPr/>
          <p:nvPr/>
        </p:nvSpPr>
        <p:spPr>
          <a:xfrm>
            <a:off x="5267323" y="3429000"/>
            <a:ext cx="1190625" cy="11906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0E3021-6254-41E4-87D7-169B5BA8C323}"/>
              </a:ext>
            </a:extLst>
          </p:cNvPr>
          <p:cNvSpPr/>
          <p:nvPr/>
        </p:nvSpPr>
        <p:spPr>
          <a:xfrm>
            <a:off x="7672385" y="3414710"/>
            <a:ext cx="1190625" cy="11906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B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9D590C9-46F5-4110-84B4-AA71DB99C869}"/>
              </a:ext>
            </a:extLst>
          </p:cNvPr>
          <p:cNvSpPr/>
          <p:nvPr/>
        </p:nvSpPr>
        <p:spPr>
          <a:xfrm>
            <a:off x="10639425" y="4757737"/>
            <a:ext cx="1190625" cy="11906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C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48B6B1-32DE-45A4-A8DF-E6EB21136F91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V="1">
            <a:off x="5862636" y="2409824"/>
            <a:ext cx="233364" cy="101917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9DFED3D0-4CAB-4F48-AF32-BD2BBD7EFC55}"/>
              </a:ext>
            </a:extLst>
          </p:cNvPr>
          <p:cNvSpPr/>
          <p:nvPr/>
        </p:nvSpPr>
        <p:spPr>
          <a:xfrm>
            <a:off x="10734675" y="2586037"/>
            <a:ext cx="1190625" cy="11906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17ED779-2284-4567-BFF7-BB2D367CFB8B}"/>
              </a:ext>
            </a:extLst>
          </p:cNvPr>
          <p:cNvSpPr/>
          <p:nvPr/>
        </p:nvSpPr>
        <p:spPr>
          <a:xfrm>
            <a:off x="2528888" y="4086223"/>
            <a:ext cx="1190625" cy="11906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E5D9306-16BD-4715-B4B7-185B8B7D5000}"/>
              </a:ext>
            </a:extLst>
          </p:cNvPr>
          <p:cNvSpPr/>
          <p:nvPr/>
        </p:nvSpPr>
        <p:spPr>
          <a:xfrm>
            <a:off x="528639" y="5302250"/>
            <a:ext cx="1190625" cy="11906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F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5D15851-64EA-4200-9F58-F462DAE3E468}"/>
              </a:ext>
            </a:extLst>
          </p:cNvPr>
          <p:cNvCxnSpPr>
            <a:cxnSpLocks/>
            <a:stCxn id="10" idx="6"/>
            <a:endCxn id="19" idx="2"/>
          </p:cNvCxnSpPr>
          <p:nvPr/>
        </p:nvCxnSpPr>
        <p:spPr>
          <a:xfrm flipV="1">
            <a:off x="8863010" y="3181350"/>
            <a:ext cx="1871665" cy="82867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05558B-8E1B-44D6-A994-03878668E9F8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6457948" y="4010023"/>
            <a:ext cx="1214437" cy="1429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B07B212-7EB0-4A28-9AB2-981E573A70B1}"/>
              </a:ext>
            </a:extLst>
          </p:cNvPr>
          <p:cNvCxnSpPr>
            <a:cxnSpLocks/>
            <a:stCxn id="12" idx="2"/>
            <a:endCxn id="10" idx="6"/>
          </p:cNvCxnSpPr>
          <p:nvPr/>
        </p:nvCxnSpPr>
        <p:spPr>
          <a:xfrm flipH="1" flipV="1">
            <a:off x="8863010" y="4010023"/>
            <a:ext cx="1776415" cy="134302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4182485-34C5-400C-A83F-A248EEB4876A}"/>
              </a:ext>
            </a:extLst>
          </p:cNvPr>
          <p:cNvCxnSpPr>
            <a:cxnSpLocks/>
            <a:stCxn id="23" idx="7"/>
            <a:endCxn id="21" idx="3"/>
          </p:cNvCxnSpPr>
          <p:nvPr/>
        </p:nvCxnSpPr>
        <p:spPr>
          <a:xfrm flipV="1">
            <a:off x="1544901" y="5102485"/>
            <a:ext cx="1158350" cy="37412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1B3C80E-4E8F-4A4C-B5F1-35F5866DA214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3719513" y="4024313"/>
            <a:ext cx="1547810" cy="48101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63531F8-0ED6-453D-97CB-428BDF3F20E4}"/>
              </a:ext>
            </a:extLst>
          </p:cNvPr>
          <p:cNvSpPr txBox="1"/>
          <p:nvPr/>
        </p:nvSpPr>
        <p:spPr>
          <a:xfrm>
            <a:off x="528639" y="361950"/>
            <a:ext cx="331469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: Child Side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D2F8BD9E-53EB-498F-BB94-BF95CCA8094A}"/>
              </a:ext>
            </a:extLst>
          </p:cNvPr>
          <p:cNvCxnSpPr>
            <a:cxnSpLocks/>
          </p:cNvCxnSpPr>
          <p:nvPr/>
        </p:nvCxnSpPr>
        <p:spPr>
          <a:xfrm>
            <a:off x="1933575" y="1219199"/>
            <a:ext cx="400050" cy="162188"/>
          </a:xfrm>
          <a:prstGeom prst="bentConnector3">
            <a:avLst>
              <a:gd name="adj1" fmla="val -238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7542D872-430C-480B-9FD5-07E972D91BD1}"/>
              </a:ext>
            </a:extLst>
          </p:cNvPr>
          <p:cNvCxnSpPr>
            <a:cxnSpLocks/>
          </p:cNvCxnSpPr>
          <p:nvPr/>
        </p:nvCxnSpPr>
        <p:spPr>
          <a:xfrm>
            <a:off x="1933575" y="1593327"/>
            <a:ext cx="400050" cy="162188"/>
          </a:xfrm>
          <a:prstGeom prst="bentConnector3">
            <a:avLst>
              <a:gd name="adj1" fmla="val -238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D30FBC9B-D55E-4EC3-93D5-5090EC0B5CA6}"/>
              </a:ext>
            </a:extLst>
          </p:cNvPr>
          <p:cNvSpPr txBox="1"/>
          <p:nvPr/>
        </p:nvSpPr>
        <p:spPr>
          <a:xfrm>
            <a:off x="2333625" y="1193040"/>
            <a:ext cx="178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Data mode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019A54F-AEA0-4493-9854-8896E433A1FC}"/>
              </a:ext>
            </a:extLst>
          </p:cNvPr>
          <p:cNvSpPr txBox="1"/>
          <p:nvPr/>
        </p:nvSpPr>
        <p:spPr>
          <a:xfrm>
            <a:off x="2333625" y="1570849"/>
            <a:ext cx="178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mode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FADD4E3-642C-4DD2-98CF-6F8B61EAE4DF}"/>
              </a:ext>
            </a:extLst>
          </p:cNvPr>
          <p:cNvSpPr txBox="1"/>
          <p:nvPr/>
        </p:nvSpPr>
        <p:spPr>
          <a:xfrm>
            <a:off x="8372475" y="1300293"/>
            <a:ext cx="2000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/*Every child node will always check the best AP*/</a:t>
            </a:r>
          </a:p>
        </p:txBody>
      </p:sp>
    </p:spTree>
    <p:extLst>
      <p:ext uri="{BB962C8B-B14F-4D97-AF65-F5344CB8AC3E}">
        <p14:creationId xmlns:p14="http://schemas.microsoft.com/office/powerpoint/2010/main" val="3857481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B30E3B39-DF3B-4885-8224-B58127C732B5}"/>
              </a:ext>
            </a:extLst>
          </p:cNvPr>
          <p:cNvSpPr/>
          <p:nvPr/>
        </p:nvSpPr>
        <p:spPr>
          <a:xfrm>
            <a:off x="5500687" y="1219199"/>
            <a:ext cx="1190625" cy="1190625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1532166-0BCA-402B-A4FA-F7F82A053D48}"/>
              </a:ext>
            </a:extLst>
          </p:cNvPr>
          <p:cNvSpPr/>
          <p:nvPr/>
        </p:nvSpPr>
        <p:spPr>
          <a:xfrm>
            <a:off x="5267323" y="3429000"/>
            <a:ext cx="1190625" cy="11906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0E3021-6254-41E4-87D7-169B5BA8C323}"/>
              </a:ext>
            </a:extLst>
          </p:cNvPr>
          <p:cNvSpPr/>
          <p:nvPr/>
        </p:nvSpPr>
        <p:spPr>
          <a:xfrm>
            <a:off x="7672385" y="3414710"/>
            <a:ext cx="1190625" cy="11906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B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9D590C9-46F5-4110-84B4-AA71DB99C869}"/>
              </a:ext>
            </a:extLst>
          </p:cNvPr>
          <p:cNvSpPr/>
          <p:nvPr/>
        </p:nvSpPr>
        <p:spPr>
          <a:xfrm>
            <a:off x="10639425" y="4757737"/>
            <a:ext cx="1190625" cy="11906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C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48B6B1-32DE-45A4-A8DF-E6EB21136F91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V="1">
            <a:off x="5862636" y="2409824"/>
            <a:ext cx="233364" cy="101917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9DFED3D0-4CAB-4F48-AF32-BD2BBD7EFC55}"/>
              </a:ext>
            </a:extLst>
          </p:cNvPr>
          <p:cNvSpPr/>
          <p:nvPr/>
        </p:nvSpPr>
        <p:spPr>
          <a:xfrm>
            <a:off x="10734675" y="2586037"/>
            <a:ext cx="1190625" cy="11906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17ED779-2284-4567-BFF7-BB2D367CFB8B}"/>
              </a:ext>
            </a:extLst>
          </p:cNvPr>
          <p:cNvSpPr/>
          <p:nvPr/>
        </p:nvSpPr>
        <p:spPr>
          <a:xfrm>
            <a:off x="2528888" y="4086223"/>
            <a:ext cx="1190625" cy="11906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E5D9306-16BD-4715-B4B7-185B8B7D5000}"/>
              </a:ext>
            </a:extLst>
          </p:cNvPr>
          <p:cNvSpPr/>
          <p:nvPr/>
        </p:nvSpPr>
        <p:spPr>
          <a:xfrm>
            <a:off x="528639" y="5302250"/>
            <a:ext cx="1190625" cy="1190625"/>
          </a:xfrm>
          <a:prstGeom prst="ellipse">
            <a:avLst/>
          </a:prstGeom>
          <a:solidFill>
            <a:srgbClr val="FF7C8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F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5D15851-64EA-4200-9F58-F462DAE3E468}"/>
              </a:ext>
            </a:extLst>
          </p:cNvPr>
          <p:cNvCxnSpPr>
            <a:cxnSpLocks/>
            <a:stCxn id="10" idx="6"/>
            <a:endCxn id="19" idx="2"/>
          </p:cNvCxnSpPr>
          <p:nvPr/>
        </p:nvCxnSpPr>
        <p:spPr>
          <a:xfrm flipV="1">
            <a:off x="8863010" y="3181350"/>
            <a:ext cx="1871665" cy="82867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05558B-8E1B-44D6-A994-03878668E9F8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6457948" y="4010023"/>
            <a:ext cx="1214437" cy="1429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B07B212-7EB0-4A28-9AB2-981E573A70B1}"/>
              </a:ext>
            </a:extLst>
          </p:cNvPr>
          <p:cNvCxnSpPr>
            <a:cxnSpLocks/>
            <a:stCxn id="12" idx="2"/>
            <a:endCxn id="10" idx="6"/>
          </p:cNvCxnSpPr>
          <p:nvPr/>
        </p:nvCxnSpPr>
        <p:spPr>
          <a:xfrm flipH="1" flipV="1">
            <a:off x="8863010" y="4010023"/>
            <a:ext cx="1776415" cy="134302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4182485-34C5-400C-A83F-A248EEB4876A}"/>
              </a:ext>
            </a:extLst>
          </p:cNvPr>
          <p:cNvCxnSpPr>
            <a:cxnSpLocks/>
            <a:stCxn id="23" idx="7"/>
            <a:endCxn id="21" idx="3"/>
          </p:cNvCxnSpPr>
          <p:nvPr/>
        </p:nvCxnSpPr>
        <p:spPr>
          <a:xfrm flipV="1">
            <a:off x="1544901" y="5102485"/>
            <a:ext cx="1158350" cy="37412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1B3C80E-4E8F-4A4C-B5F1-35F5866DA214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3719513" y="4024313"/>
            <a:ext cx="1547810" cy="48101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63531F8-0ED6-453D-97CB-428BDF3F20E4}"/>
              </a:ext>
            </a:extLst>
          </p:cNvPr>
          <p:cNvSpPr txBox="1"/>
          <p:nvPr/>
        </p:nvSpPr>
        <p:spPr>
          <a:xfrm>
            <a:off x="528639" y="361950"/>
            <a:ext cx="331469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: Child Side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ABFAAD-B848-4541-895B-A8AEBC6E0833}"/>
              </a:ext>
            </a:extLst>
          </p:cNvPr>
          <p:cNvSpPr txBox="1"/>
          <p:nvPr/>
        </p:nvSpPr>
        <p:spPr>
          <a:xfrm>
            <a:off x="779201" y="1139582"/>
            <a:ext cx="384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TRANSMISSION : node F to ROOT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03F59A-0AA0-441F-ACEA-A5C8FE9E26A5}"/>
              </a:ext>
            </a:extLst>
          </p:cNvPr>
          <p:cNvSpPr txBox="1"/>
          <p:nvPr/>
        </p:nvSpPr>
        <p:spPr>
          <a:xfrm>
            <a:off x="204788" y="4733153"/>
            <a:ext cx="183356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Plaintext + HMAC</a:t>
            </a:r>
          </a:p>
        </p:txBody>
      </p:sp>
    </p:spTree>
    <p:extLst>
      <p:ext uri="{BB962C8B-B14F-4D97-AF65-F5344CB8AC3E}">
        <p14:creationId xmlns:p14="http://schemas.microsoft.com/office/powerpoint/2010/main" val="3406250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B30E3B39-DF3B-4885-8224-B58127C732B5}"/>
              </a:ext>
            </a:extLst>
          </p:cNvPr>
          <p:cNvSpPr/>
          <p:nvPr/>
        </p:nvSpPr>
        <p:spPr>
          <a:xfrm>
            <a:off x="5500687" y="1219199"/>
            <a:ext cx="1190625" cy="1190625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1532166-0BCA-402B-A4FA-F7F82A053D48}"/>
              </a:ext>
            </a:extLst>
          </p:cNvPr>
          <p:cNvSpPr/>
          <p:nvPr/>
        </p:nvSpPr>
        <p:spPr>
          <a:xfrm>
            <a:off x="5267323" y="3429000"/>
            <a:ext cx="1190625" cy="11906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0E3021-6254-41E4-87D7-169B5BA8C323}"/>
              </a:ext>
            </a:extLst>
          </p:cNvPr>
          <p:cNvSpPr/>
          <p:nvPr/>
        </p:nvSpPr>
        <p:spPr>
          <a:xfrm>
            <a:off x="7672385" y="3414710"/>
            <a:ext cx="1190625" cy="11906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B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9D590C9-46F5-4110-84B4-AA71DB99C869}"/>
              </a:ext>
            </a:extLst>
          </p:cNvPr>
          <p:cNvSpPr/>
          <p:nvPr/>
        </p:nvSpPr>
        <p:spPr>
          <a:xfrm>
            <a:off x="10639425" y="4757737"/>
            <a:ext cx="1190625" cy="11906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C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48B6B1-32DE-45A4-A8DF-E6EB21136F91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V="1">
            <a:off x="5862636" y="2409824"/>
            <a:ext cx="233364" cy="101917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9DFED3D0-4CAB-4F48-AF32-BD2BBD7EFC55}"/>
              </a:ext>
            </a:extLst>
          </p:cNvPr>
          <p:cNvSpPr/>
          <p:nvPr/>
        </p:nvSpPr>
        <p:spPr>
          <a:xfrm>
            <a:off x="10734675" y="2586037"/>
            <a:ext cx="1190625" cy="11906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17ED779-2284-4567-BFF7-BB2D367CFB8B}"/>
              </a:ext>
            </a:extLst>
          </p:cNvPr>
          <p:cNvSpPr/>
          <p:nvPr/>
        </p:nvSpPr>
        <p:spPr>
          <a:xfrm>
            <a:off x="2528888" y="4086223"/>
            <a:ext cx="1190625" cy="1190625"/>
          </a:xfrm>
          <a:prstGeom prst="ellipse">
            <a:avLst/>
          </a:prstGeom>
          <a:solidFill>
            <a:srgbClr val="FF7C8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E5D9306-16BD-4715-B4B7-185B8B7D5000}"/>
              </a:ext>
            </a:extLst>
          </p:cNvPr>
          <p:cNvSpPr/>
          <p:nvPr/>
        </p:nvSpPr>
        <p:spPr>
          <a:xfrm>
            <a:off x="528639" y="5302250"/>
            <a:ext cx="1190625" cy="1190625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F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5D15851-64EA-4200-9F58-F462DAE3E468}"/>
              </a:ext>
            </a:extLst>
          </p:cNvPr>
          <p:cNvCxnSpPr>
            <a:cxnSpLocks/>
            <a:stCxn id="10" idx="6"/>
            <a:endCxn id="19" idx="2"/>
          </p:cNvCxnSpPr>
          <p:nvPr/>
        </p:nvCxnSpPr>
        <p:spPr>
          <a:xfrm flipV="1">
            <a:off x="8863010" y="3181350"/>
            <a:ext cx="1871665" cy="82867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05558B-8E1B-44D6-A994-03878668E9F8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6457948" y="4010023"/>
            <a:ext cx="1214437" cy="1429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B07B212-7EB0-4A28-9AB2-981E573A70B1}"/>
              </a:ext>
            </a:extLst>
          </p:cNvPr>
          <p:cNvCxnSpPr>
            <a:cxnSpLocks/>
            <a:stCxn id="12" idx="2"/>
            <a:endCxn id="10" idx="6"/>
          </p:cNvCxnSpPr>
          <p:nvPr/>
        </p:nvCxnSpPr>
        <p:spPr>
          <a:xfrm flipH="1" flipV="1">
            <a:off x="8863010" y="4010023"/>
            <a:ext cx="1776415" cy="134302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4182485-34C5-400C-A83F-A248EEB4876A}"/>
              </a:ext>
            </a:extLst>
          </p:cNvPr>
          <p:cNvCxnSpPr>
            <a:cxnSpLocks/>
            <a:stCxn id="23" idx="7"/>
            <a:endCxn id="21" idx="3"/>
          </p:cNvCxnSpPr>
          <p:nvPr/>
        </p:nvCxnSpPr>
        <p:spPr>
          <a:xfrm flipV="1">
            <a:off x="1544901" y="5102485"/>
            <a:ext cx="1158350" cy="37412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1B3C80E-4E8F-4A4C-B5F1-35F5866DA214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3719513" y="4024313"/>
            <a:ext cx="1547810" cy="48101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63531F8-0ED6-453D-97CB-428BDF3F20E4}"/>
              </a:ext>
            </a:extLst>
          </p:cNvPr>
          <p:cNvSpPr txBox="1"/>
          <p:nvPr/>
        </p:nvSpPr>
        <p:spPr>
          <a:xfrm>
            <a:off x="528639" y="361950"/>
            <a:ext cx="331469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: Child Side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ABFAAD-B848-4541-895B-A8AEBC6E0833}"/>
              </a:ext>
            </a:extLst>
          </p:cNvPr>
          <p:cNvSpPr txBox="1"/>
          <p:nvPr/>
        </p:nvSpPr>
        <p:spPr>
          <a:xfrm>
            <a:off x="779201" y="1139582"/>
            <a:ext cx="384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TRANSMISSION : node F to ROOT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03F59A-0AA0-441F-ACEA-A5C8FE9E26A5}"/>
              </a:ext>
            </a:extLst>
          </p:cNvPr>
          <p:cNvSpPr txBox="1"/>
          <p:nvPr/>
        </p:nvSpPr>
        <p:spPr>
          <a:xfrm>
            <a:off x="2240225" y="3591996"/>
            <a:ext cx="183356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Plaintext + HMAC</a:t>
            </a:r>
          </a:p>
        </p:txBody>
      </p:sp>
    </p:spTree>
    <p:extLst>
      <p:ext uri="{BB962C8B-B14F-4D97-AF65-F5344CB8AC3E}">
        <p14:creationId xmlns:p14="http://schemas.microsoft.com/office/powerpoint/2010/main" val="1025200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BCC99E6CD53F48AF7214293BBF0247" ma:contentTypeVersion="2" ma:contentTypeDescription="Create a new document." ma:contentTypeScope="" ma:versionID="8cf7098c3c73ae91cb9d25b7ba0983d7">
  <xsd:schema xmlns:xsd="http://www.w3.org/2001/XMLSchema" xmlns:xs="http://www.w3.org/2001/XMLSchema" xmlns:p="http://schemas.microsoft.com/office/2006/metadata/properties" xmlns:ns3="c81fffa7-2855-4d8e-8482-381820a96fdd" targetNamespace="http://schemas.microsoft.com/office/2006/metadata/properties" ma:root="true" ma:fieldsID="e1a1d9f57c13ef7f340e658aa9931bee" ns3:_="">
    <xsd:import namespace="c81fffa7-2855-4d8e-8482-381820a96fd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1fffa7-2855-4d8e-8482-381820a96f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D3B0E2E-28A3-4EFF-BE30-418EC60901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1fffa7-2855-4d8e-8482-381820a96f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DF049C3-50BB-4307-912F-211A040379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9D3264-3B6C-45EF-A5C1-A83FE880B001}">
  <ds:schemaRefs>
    <ds:schemaRef ds:uri="http://schemas.microsoft.com/office/2006/documentManagement/types"/>
    <ds:schemaRef ds:uri="http://www.w3.org/XML/1998/namespace"/>
    <ds:schemaRef ds:uri="c81fffa7-2855-4d8e-8482-381820a96fdd"/>
    <ds:schemaRef ds:uri="http://purl.org/dc/terms/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1057</Words>
  <Application>Microsoft Office PowerPoint</Application>
  <PresentationFormat>Widescreen</PresentationFormat>
  <Paragraphs>296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Times New Roman</vt:lpstr>
      <vt:lpstr>Office Theme</vt:lpstr>
      <vt:lpstr>Simple mesh network  by using painlessmesh</vt:lpstr>
      <vt:lpstr>Join mode</vt:lpstr>
      <vt:lpstr>Join mode</vt:lpstr>
      <vt:lpstr>Join mode</vt:lpstr>
      <vt:lpstr>Join mode</vt:lpstr>
      <vt:lpstr>Join mode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mesh network  by using painlessmesh</dc:title>
  <dc:creator>NUTTHARUT YAEMPHOCHAI</dc:creator>
  <cp:lastModifiedBy>NUTTHARUT YAEMPHOCHAI</cp:lastModifiedBy>
  <cp:revision>13</cp:revision>
  <dcterms:created xsi:type="dcterms:W3CDTF">2020-11-05T07:31:35Z</dcterms:created>
  <dcterms:modified xsi:type="dcterms:W3CDTF">2020-11-12T09:21:13Z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0x01010053BCC99E6CD53F48AF7214293BBF0247</vt:lpwstr>
  </property>
</Properties>
</file>