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56" r:id="rId7"/>
    <p:sldId id="262" r:id="rId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A0BBE09-4794-42C6-9164-EA4248B38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E69F0CAB-3833-4B7A-9401-16562DF03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60B1686-5B0A-41A5-8EC0-6F1D7D2E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DBE-351A-4E62-845F-A61B77FFD9F1}" type="datetimeFigureOut">
              <a:rPr lang="th-TH" smtClean="0"/>
              <a:t>10/09/61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FC6D265A-CC4E-4B44-8E3C-B973D28D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09B9CA5-42BC-458B-8C86-C9761DD4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B9A9-2CBA-400F-9028-27CEDDFB89B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6772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49C6AE3-9B5D-469B-8E2A-2672DA46D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1F2BF2D-69AA-48F6-A1A4-B9C71757B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97A5AC1-40A5-4C15-884B-764074002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DBE-351A-4E62-845F-A61B77FFD9F1}" type="datetimeFigureOut">
              <a:rPr lang="th-TH" smtClean="0"/>
              <a:t>10/09/61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F8E1378-D838-4E5C-B44D-B70215E4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40C0621-2000-48D5-A090-EA09088B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B9A9-2CBA-400F-9028-27CEDDFB89B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613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E611F94F-0E13-40E7-87C4-B93E035FF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9EBFE904-8531-4AAF-B160-688DE826A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FC763AA-F74F-4704-BAE1-1F0154B2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DBE-351A-4E62-845F-A61B77FFD9F1}" type="datetimeFigureOut">
              <a:rPr lang="th-TH" smtClean="0"/>
              <a:t>10/09/61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2EA7C78-6005-495F-BAFE-03D69A5A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1161208-4547-432D-9F9C-CB2675CB3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B9A9-2CBA-400F-9028-27CEDDFB89B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54648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64F28DC-0E37-445A-B81C-E0C3BF610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9BCE639-4F61-41C5-B772-E06D49303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ED8D4D7-0C9A-4E4D-91B8-22B35ED0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DBE-351A-4E62-845F-A61B77FFD9F1}" type="datetimeFigureOut">
              <a:rPr lang="th-TH" smtClean="0"/>
              <a:t>10/09/61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5ABB2F9-2230-418B-8116-44604F99A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3418E6D1-DDD5-429A-B91B-EDFF255A9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B9A9-2CBA-400F-9028-27CEDDFB89B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635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2D7EF55-F77E-4FA2-8768-69AE471B7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9C927B4A-52A5-46C9-9F41-C79AA8A9D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745FE49-1B16-4192-8FED-CF1C9B576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DBE-351A-4E62-845F-A61B77FFD9F1}" type="datetimeFigureOut">
              <a:rPr lang="th-TH" smtClean="0"/>
              <a:t>10/09/61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A81E1C85-7678-416D-9CE4-80C9C5720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A1D3EE0-3195-4E4B-BE70-6F9F30AE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B9A9-2CBA-400F-9028-27CEDDFB89B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8968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6DD143A-2958-49F7-A238-C7C601EC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0E62DD3-633E-4D7C-8071-69BCEFB4F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CD73FEF9-5E9F-4175-ADF7-920D5094F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8D2DA602-F5AC-4469-92B4-752EC082B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DBE-351A-4E62-845F-A61B77FFD9F1}" type="datetimeFigureOut">
              <a:rPr lang="th-TH" smtClean="0"/>
              <a:t>10/09/61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F4746CA-2168-44A2-BEBC-4539BEC6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40CFF7E0-EBD9-4C39-AF7E-59AC6DAD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B9A9-2CBA-400F-9028-27CEDDFB89B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9720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4DFA754-82FC-4C5B-83B8-7FCD9375E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3335AB12-B3AE-4AB5-9232-358A453F4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6FC413E8-12C2-4BE5-B627-70D2F5478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80E71EE5-7FD7-4910-9108-96332A2CC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C5069D13-8540-4C1C-AF3B-4A09915EA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31B01234-E131-426E-A8A2-893764AC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DBE-351A-4E62-845F-A61B77FFD9F1}" type="datetimeFigureOut">
              <a:rPr lang="th-TH" smtClean="0"/>
              <a:t>10/09/61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CE5D4928-44B2-4896-9F14-53E5DEB0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9F546E2E-DAFB-4202-BAEF-C7E847B7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B9A9-2CBA-400F-9028-27CEDDFB89B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2407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219FE33-4A84-41B8-AF93-13F76FFBF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D0C1D291-02BD-41B4-A7C3-50A795DF1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DBE-351A-4E62-845F-A61B77FFD9F1}" type="datetimeFigureOut">
              <a:rPr lang="th-TH" smtClean="0"/>
              <a:t>10/09/61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3D290A64-D231-4338-9C2E-125B619B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4FB3D7CA-5C37-432E-B768-77035BC9B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B9A9-2CBA-400F-9028-27CEDDFB89B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057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5998A696-1269-4BD7-B9D4-5E4DB57EF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DBE-351A-4E62-845F-A61B77FFD9F1}" type="datetimeFigureOut">
              <a:rPr lang="th-TH" smtClean="0"/>
              <a:t>10/09/61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B150F557-9477-44D3-A989-D81EB4CC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D708E888-E88E-4241-9D9B-AA530907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B9A9-2CBA-400F-9028-27CEDDFB89B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5756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778110D-EBC9-4EED-9310-7B5931B0F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ABCC6E4B-9800-46DB-B239-E73E1E5F9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AE85933D-15C6-4D3F-8FAC-A56461174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CB58B7A2-605C-4033-825F-EE2EFF675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DBE-351A-4E62-845F-A61B77FFD9F1}" type="datetimeFigureOut">
              <a:rPr lang="th-TH" smtClean="0"/>
              <a:t>10/09/61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EDB4CD89-FA91-4AE7-B261-851CB591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EAB46296-EAAF-445B-8620-8C8E4EBB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B9A9-2CBA-400F-9028-27CEDDFB89B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7757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19A55DA-D464-4EB9-A475-51698E0B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0EC30C1C-9B88-43B8-B393-6445187E8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1A484D47-3F5A-4C5A-B537-09560110E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FAE84744-D315-4A4C-8B1E-123E5FEA0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DBE-351A-4E62-845F-A61B77FFD9F1}" type="datetimeFigureOut">
              <a:rPr lang="th-TH" smtClean="0"/>
              <a:t>10/09/61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1070B46-8796-4E60-831B-0C2754F1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31DEECF-5D06-49EE-ADA6-287914254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B9A9-2CBA-400F-9028-27CEDDFB89B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4868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26CF4F45-E0DB-4BFB-93B5-0DD617F7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E8C9351-94DD-4510-A46B-E60ADC0D2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48C4B8E-3766-444A-9DB9-D5FF76DEF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FFDBE-351A-4E62-845F-A61B77FFD9F1}" type="datetimeFigureOut">
              <a:rPr lang="th-TH" smtClean="0"/>
              <a:t>10/09/61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9E5FD1D-25F6-4859-865E-1A790B4F1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A66C59E-DFC4-45E7-BB17-003280EE9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2B9A9-2CBA-400F-9028-27CEDDFB89B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885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à¸£à¸¹à¸à¸ à¸²à¸à¸à¸µà¹à¹à¸à¸µà¹à¸¢à¸§à¸à¹à¸­à¸">
            <a:extLst>
              <a:ext uri="{FF2B5EF4-FFF2-40B4-BE49-F238E27FC236}">
                <a16:creationId xmlns:a16="http://schemas.microsoft.com/office/drawing/2014/main" id="{A3E542EA-2E23-4F09-9560-F3100FE73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66"/>
            <a:ext cx="12192000" cy="686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FB28C972-2929-413F-B78D-BD118AF0C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243" y="0"/>
            <a:ext cx="7936617" cy="2597438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7C197D46-6098-4D33-AFB4-491D22B61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241" y="3639250"/>
            <a:ext cx="5465517" cy="3036398"/>
          </a:xfrm>
          <a:prstGeom prst="rect">
            <a:avLst/>
          </a:prstGeom>
        </p:spPr>
      </p:pic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E47E76DA-3B32-4388-B825-942A518A4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552" y="2328539"/>
            <a:ext cx="960893" cy="96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8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à¸£à¸¹à¸à¸ à¸²à¸à¸à¸µà¹à¹à¸à¸µà¹à¸¢à¸§à¸à¹à¸­à¸">
            <a:extLst>
              <a:ext uri="{FF2B5EF4-FFF2-40B4-BE49-F238E27FC236}">
                <a16:creationId xmlns:a16="http://schemas.microsoft.com/office/drawing/2014/main" id="{A3E542EA-2E23-4F09-9560-F3100FE73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732"/>
            <a:ext cx="12192000" cy="686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54A80A9-3B55-43F1-95BD-42E84F001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2360" y="556643"/>
            <a:ext cx="7851820" cy="1131440"/>
          </a:xfrm>
        </p:spPr>
        <p:txBody>
          <a:bodyPr>
            <a:noAutofit/>
          </a:bodyPr>
          <a:lstStyle/>
          <a:p>
            <a:r>
              <a:rPr lang="en-US" sz="8800" b="1" dirty="0"/>
              <a:t> </a:t>
            </a:r>
            <a:r>
              <a:rPr lang="en-US" b="1" dirty="0"/>
              <a:t>Hello Raspberry Pi</a:t>
            </a: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42FA9D35-8947-422D-AC6E-656789C05122}"/>
              </a:ext>
            </a:extLst>
          </p:cNvPr>
          <p:cNvSpPr txBox="1"/>
          <p:nvPr/>
        </p:nvSpPr>
        <p:spPr>
          <a:xfrm>
            <a:off x="940158" y="1779337"/>
            <a:ext cx="4456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Raspberry Pi 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คืออะไร?</a:t>
            </a: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8D8AB39D-1BD8-4187-8BED-E0E149EE5ED4}"/>
              </a:ext>
            </a:extLst>
          </p:cNvPr>
          <p:cNvSpPr txBox="1"/>
          <p:nvPr/>
        </p:nvSpPr>
        <p:spPr>
          <a:xfrm>
            <a:off x="1466007" y="2581179"/>
            <a:ext cx="53511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Raspberry Pi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บอร์ดคอมพิวเตอร์ขนาดเล็ก สามารถนำมาประยุกต์ใช้ในงานทางด้านอิเล็กทรอนิกส์และการเขียนโปรแกรม บอร์ด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Raspberry Pi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รองรับระบบปฏิบัติการได้หลายระบบ เช่น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Raspbian , </a:t>
            </a:r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Pidora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xubuntu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เป็นต้น และล่าสุด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windows10</a:t>
            </a:r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054" name="Picture 6" descr="à¸à¸¥à¸à¸²à¸£à¸à¹à¸à¸«à¸²à¸£à¸¹à¸à¸ à¸²à¸à¸ªà¸³à¸«à¸£à¸±à¸ raspberry pi">
            <a:extLst>
              <a:ext uri="{FF2B5EF4-FFF2-40B4-BE49-F238E27FC236}">
                <a16:creationId xmlns:a16="http://schemas.microsoft.com/office/drawing/2014/main" id="{A36A4780-EFAC-4221-9599-468B7DFF9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315" y="2487223"/>
            <a:ext cx="4653527" cy="304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440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à¸£à¸¹à¸à¸ à¸²à¸à¸à¸µà¹à¹à¸à¸µà¹à¸¢à¸§à¸à¹à¸­à¸">
            <a:extLst>
              <a:ext uri="{FF2B5EF4-FFF2-40B4-BE49-F238E27FC236}">
                <a16:creationId xmlns:a16="http://schemas.microsoft.com/office/drawing/2014/main" id="{A3E542EA-2E23-4F09-9560-F3100FE73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66"/>
            <a:ext cx="12192000" cy="686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54A80A9-3B55-43F1-95BD-42E84F001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3042" y="592428"/>
            <a:ext cx="8585916" cy="1828800"/>
          </a:xfrm>
        </p:spPr>
        <p:txBody>
          <a:bodyPr>
            <a:noAutofit/>
          </a:bodyPr>
          <a:lstStyle/>
          <a:p>
            <a:r>
              <a:rPr lang="en-US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Install Raspbian OS </a:t>
            </a:r>
            <a:br>
              <a:rPr lang="en-US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remote with VNC , config raspberry pi</a:t>
            </a:r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0E8715EE-1A24-4760-86E7-1FAB511FCA66}"/>
              </a:ext>
            </a:extLst>
          </p:cNvPr>
          <p:cNvSpPr txBox="1"/>
          <p:nvPr/>
        </p:nvSpPr>
        <p:spPr>
          <a:xfrm>
            <a:off x="1901780" y="3167390"/>
            <a:ext cx="84871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https://medium.com/@natta151515/week01-hello-raspberry-pi-2bb8c981337</a:t>
            </a:r>
            <a:endParaRPr lang="th-TH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0922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à¸£à¸¹à¸à¸ à¸²à¸à¸à¸µà¹à¹à¸à¸µà¹à¸¢à¸§à¸à¹à¸­à¸">
            <a:extLst>
              <a:ext uri="{FF2B5EF4-FFF2-40B4-BE49-F238E27FC236}">
                <a16:creationId xmlns:a16="http://schemas.microsoft.com/office/drawing/2014/main" id="{A3E542EA-2E23-4F09-9560-F3100FE73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281"/>
            <a:ext cx="12192000" cy="686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54A80A9-3B55-43F1-95BD-42E84F001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6383" y="515513"/>
            <a:ext cx="6319234" cy="1146219"/>
          </a:xfrm>
        </p:spPr>
        <p:txBody>
          <a:bodyPr>
            <a:noAutofit/>
          </a:bodyPr>
          <a:lstStyle/>
          <a:p>
            <a:r>
              <a:rPr lang="en-US" sz="4800" b="1" dirty="0"/>
              <a:t>Install library</a:t>
            </a:r>
            <a:r>
              <a:rPr lang="en-US" sz="8800" b="1" dirty="0"/>
              <a:t> </a:t>
            </a:r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BF65A6A4-D313-4FAD-8D13-38FB88BD59A8}"/>
              </a:ext>
            </a:extLst>
          </p:cNvPr>
          <p:cNvSpPr txBox="1"/>
          <p:nvPr/>
        </p:nvSpPr>
        <p:spPr>
          <a:xfrm>
            <a:off x="798490" y="1705199"/>
            <a:ext cx="67356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$ </a:t>
            </a:r>
            <a:r>
              <a:rPr lang="en-US" sz="40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sudo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apt-get update</a:t>
            </a:r>
          </a:p>
          <a:p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$ </a:t>
            </a:r>
            <a:r>
              <a:rPr lang="en-US" sz="40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sudo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pip install requests</a:t>
            </a:r>
          </a:p>
          <a:p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sudo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pip install requests==2.11.1</a:t>
            </a:r>
            <a:endParaRPr lang="en-US" sz="4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$ </a:t>
            </a:r>
            <a:r>
              <a:rPr lang="en-US" sz="40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sudo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pip install python-firebase</a:t>
            </a:r>
            <a:endParaRPr lang="th-TH" sz="4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70FF2BBF-0E62-422A-97E3-E77EECACA1E8}"/>
              </a:ext>
            </a:extLst>
          </p:cNvPr>
          <p:cNvSpPr txBox="1"/>
          <p:nvPr/>
        </p:nvSpPr>
        <p:spPr>
          <a:xfrm>
            <a:off x="2099258" y="4460303"/>
            <a:ext cx="98523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from firebase import firebase</a:t>
            </a:r>
          </a:p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firebase = </a:t>
            </a:r>
            <a:r>
              <a:rPr lang="en-US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firebase.FirebaseApplication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('https://your_storage.firebaseio.com', None)</a:t>
            </a:r>
          </a:p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result = </a:t>
            </a:r>
            <a:r>
              <a:rPr lang="en-US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firebase.get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('/users', None)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0FBE9BDE-1D1B-42AF-86AB-F8A8E758D5D1}"/>
              </a:ext>
            </a:extLst>
          </p:cNvPr>
          <p:cNvSpPr txBox="1"/>
          <p:nvPr/>
        </p:nvSpPr>
        <p:spPr>
          <a:xfrm>
            <a:off x="7572779" y="6284935"/>
            <a:ext cx="4378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อ้างอิง 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https://github.com/ozgur/python-firebase</a:t>
            </a:r>
            <a:endParaRPr lang="th-TH" sz="2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ลูกศร: โค้งขึ้น 11">
            <a:extLst>
              <a:ext uri="{FF2B5EF4-FFF2-40B4-BE49-F238E27FC236}">
                <a16:creationId xmlns:a16="http://schemas.microsoft.com/office/drawing/2014/main" id="{844FEE16-286D-49D1-8CF0-5E0D5ABCEA6D}"/>
              </a:ext>
            </a:extLst>
          </p:cNvPr>
          <p:cNvSpPr/>
          <p:nvPr/>
        </p:nvSpPr>
        <p:spPr>
          <a:xfrm rot="5400000">
            <a:off x="1191576" y="2985889"/>
            <a:ext cx="444321" cy="437486"/>
          </a:xfrm>
          <a:prstGeom prst="bentUp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258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à¸£à¸¹à¸à¸ à¸²à¸à¸à¸µà¹à¹à¸à¸µà¹à¸¢à¸§à¸à¹à¸­à¸">
            <a:extLst>
              <a:ext uri="{FF2B5EF4-FFF2-40B4-BE49-F238E27FC236}">
                <a16:creationId xmlns:a16="http://schemas.microsoft.com/office/drawing/2014/main" id="{A3E542EA-2E23-4F09-9560-F3100FE73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66"/>
            <a:ext cx="12192000" cy="686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90F442B6-024D-4945-BD1E-4CC51DDFD5F0}"/>
              </a:ext>
            </a:extLst>
          </p:cNvPr>
          <p:cNvSpPr txBox="1"/>
          <p:nvPr/>
        </p:nvSpPr>
        <p:spPr>
          <a:xfrm>
            <a:off x="3788212" y="578841"/>
            <a:ext cx="5256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RaspberryPi</a:t>
            </a:r>
            <a:r>
              <a:rPr lang="en-US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GPIO LED</a:t>
            </a:r>
            <a:endParaRPr lang="th-TH" sz="5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B7976A8A-CE38-4FA0-AB34-C649D87AE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96" y="1776285"/>
            <a:ext cx="5897880" cy="3959352"/>
          </a:xfrm>
          <a:prstGeom prst="rect">
            <a:avLst/>
          </a:prstGeom>
        </p:spPr>
      </p:pic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FA2CC5E8-3B90-4546-9063-333B7C709EB3}"/>
              </a:ext>
            </a:extLst>
          </p:cNvPr>
          <p:cNvSpPr txBox="1"/>
          <p:nvPr/>
        </p:nvSpPr>
        <p:spPr>
          <a:xfrm>
            <a:off x="7018986" y="2086377"/>
            <a:ext cx="42757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import </a:t>
            </a:r>
            <a:r>
              <a:rPr lang="en-US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RPi.GPIO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as GPIO </a:t>
            </a:r>
          </a:p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import time</a:t>
            </a:r>
          </a:p>
          <a:p>
            <a:r>
              <a:rPr lang="en-US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GPIO.cleanup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()</a:t>
            </a:r>
          </a:p>
          <a:p>
            <a:r>
              <a:rPr lang="en-US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GPIO.setmode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(GPIO.BOARD)  </a:t>
            </a:r>
            <a:r>
              <a:rPr lang="en-US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GPIO.setup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(11, GPIO.OUT)</a:t>
            </a:r>
          </a:p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======================</a:t>
            </a:r>
          </a:p>
          <a:p>
            <a:r>
              <a:rPr lang="en-US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GPIO.output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(11,GPIO.HIGH)   </a:t>
            </a:r>
            <a:r>
              <a:rPr lang="en-US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time.sleep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(2)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1794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à¸£à¸¹à¸à¸ à¸²à¸à¸à¸µà¹à¹à¸à¸µà¹à¸¢à¸§à¸à¹à¸­à¸">
            <a:extLst>
              <a:ext uri="{FF2B5EF4-FFF2-40B4-BE49-F238E27FC236}">
                <a16:creationId xmlns:a16="http://schemas.microsoft.com/office/drawing/2014/main" id="{A3E542EA-2E23-4F09-9560-F3100FE73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54A80A9-3B55-43F1-95BD-42E84F001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521" y="645844"/>
            <a:ext cx="10388957" cy="938257"/>
          </a:xfrm>
        </p:spPr>
        <p:txBody>
          <a:bodyPr>
            <a:noAutofit/>
          </a:bodyPr>
          <a:lstStyle/>
          <a:p>
            <a:r>
              <a:rPr lang="it-IT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Raspberry Pi DHT11 Temperature Sensor</a:t>
            </a:r>
            <a:r>
              <a:rPr lang="en-US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 </a:t>
            </a:r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903036DC-4E03-416D-83F0-7FCA2145735D}"/>
              </a:ext>
            </a:extLst>
          </p:cNvPr>
          <p:cNvSpPr txBox="1"/>
          <p:nvPr/>
        </p:nvSpPr>
        <p:spPr>
          <a:xfrm>
            <a:off x="759853" y="1586001"/>
            <a:ext cx="101356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#Add library </a:t>
            </a:r>
          </a:p>
          <a:p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$</a:t>
            </a:r>
            <a:r>
              <a:rPr lang="en-US" sz="32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sudo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apt-get update</a:t>
            </a:r>
          </a:p>
          <a:p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$</a:t>
            </a:r>
            <a:r>
              <a:rPr lang="en-US" sz="32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sudo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apt-get install build-essential python-dev</a:t>
            </a:r>
          </a:p>
          <a:p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$git clone https://github.com/adafruit/Adafruit_Python_DHT.git</a:t>
            </a:r>
          </a:p>
          <a:p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$cd </a:t>
            </a:r>
            <a:r>
              <a:rPr lang="en-US" sz="32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Adafruit_Python_DHT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$</a:t>
            </a:r>
            <a:r>
              <a:rPr lang="en-US" sz="32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sudo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python setup.py install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B0FC7404-641C-4BEB-AB72-FA622B726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766" y="3842655"/>
            <a:ext cx="2459866" cy="1908205"/>
          </a:xfrm>
          <a:prstGeom prst="rect">
            <a:avLst/>
          </a:prstGeom>
        </p:spPr>
      </p:pic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A8637391-AB51-479A-8586-F85828233A28}"/>
              </a:ext>
            </a:extLst>
          </p:cNvPr>
          <p:cNvSpPr txBox="1"/>
          <p:nvPr/>
        </p:nvSpPr>
        <p:spPr>
          <a:xfrm>
            <a:off x="6825803" y="6284935"/>
            <a:ext cx="5125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อ้างอิง 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https://github.com/adafruit/Adafruit_Python_DHT</a:t>
            </a:r>
            <a:endParaRPr lang="th-TH" sz="2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26578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à¸£à¸¹à¸à¸ à¸²à¸à¸à¸µà¹à¹à¸à¸µà¹à¸¢à¸§à¸à¹à¸­à¸">
            <a:extLst>
              <a:ext uri="{FF2B5EF4-FFF2-40B4-BE49-F238E27FC236}">
                <a16:creationId xmlns:a16="http://schemas.microsoft.com/office/drawing/2014/main" id="{A3E542EA-2E23-4F09-9560-F3100FE73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54A80A9-3B55-43F1-95BD-42E84F001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2890" y="735706"/>
            <a:ext cx="8585916" cy="1419895"/>
          </a:xfrm>
        </p:spPr>
        <p:txBody>
          <a:bodyPr>
            <a:noAutofit/>
          </a:bodyPr>
          <a:lstStyle/>
          <a:p>
            <a:r>
              <a:rPr lang="en-US" sz="9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Thank You</a:t>
            </a:r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D2B63034-5AB5-4FEA-B091-C33C11992A25}"/>
              </a:ext>
            </a:extLst>
          </p:cNvPr>
          <p:cNvSpPr txBox="1"/>
          <p:nvPr/>
        </p:nvSpPr>
        <p:spPr>
          <a:xfrm>
            <a:off x="4808112" y="5599074"/>
            <a:ext cx="2575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https://goo.gl/hh6Tok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FA60CADA-B200-42F9-B1AA-C1BF5716A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842" y="1918147"/>
            <a:ext cx="3382314" cy="338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15456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220</Words>
  <Application>Microsoft Office PowerPoint</Application>
  <PresentationFormat>แบบจอกว้าง</PresentationFormat>
  <Paragraphs>31</Paragraphs>
  <Slides>7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7</vt:i4>
      </vt:variant>
    </vt:vector>
  </HeadingPairs>
  <TitlesOfParts>
    <vt:vector size="14" baseType="lpstr">
      <vt:lpstr>Angsana New</vt:lpstr>
      <vt:lpstr>Arial</vt:lpstr>
      <vt:lpstr>Calibri</vt:lpstr>
      <vt:lpstr>Calibri Light</vt:lpstr>
      <vt:lpstr>Cordia New</vt:lpstr>
      <vt:lpstr>TH Sarabun New</vt:lpstr>
      <vt:lpstr>ธีมของ Office</vt:lpstr>
      <vt:lpstr>งานนำเสนอ PowerPoint</vt:lpstr>
      <vt:lpstr> Hello Raspberry Pi</vt:lpstr>
      <vt:lpstr>Install Raspbian OS  remote with VNC , config raspberry pi</vt:lpstr>
      <vt:lpstr>Install library </vt:lpstr>
      <vt:lpstr>งานนำเสนอ PowerPoint</vt:lpstr>
      <vt:lpstr>Raspberry Pi DHT11 Temperature Sensor 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Firebase  with  Raspberry Pi</dc:title>
  <dc:creator>New</dc:creator>
  <cp:lastModifiedBy>New</cp:lastModifiedBy>
  <cp:revision>12</cp:revision>
  <dcterms:created xsi:type="dcterms:W3CDTF">2018-09-06T18:43:26Z</dcterms:created>
  <dcterms:modified xsi:type="dcterms:W3CDTF">2018-09-10T02:22:55Z</dcterms:modified>
</cp:coreProperties>
</file>