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21"/>
  </p:notes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7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A7836C-53CB-4AB2-B947-C36484AE1FC8}" v="7" dt="2022-03-20T03:42:59.591"/>
    <p1510:client id="{B48D0B37-3E96-4474-8609-5DB9C60CEE2F}" v="86" dt="2022-03-20T03:30:36.7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tavee Thiengkaew" userId="61470ee5-154d-4121-8dfa-048659ecb00e" providerId="ADAL" clId="{B48D0B37-3E96-4474-8609-5DB9C60CEE2F}"/>
    <pc:docChg chg="undo custSel addSld delSld modSld modMainMaster">
      <pc:chgData name="Nattavee Thiengkaew" userId="61470ee5-154d-4121-8dfa-048659ecb00e" providerId="ADAL" clId="{B48D0B37-3E96-4474-8609-5DB9C60CEE2F}" dt="2022-03-20T03:36:30.928" v="3709" actId="20577"/>
      <pc:docMkLst>
        <pc:docMk/>
      </pc:docMkLst>
      <pc:sldChg chg="modSp mod">
        <pc:chgData name="Nattavee Thiengkaew" userId="61470ee5-154d-4121-8dfa-048659ecb00e" providerId="ADAL" clId="{B48D0B37-3E96-4474-8609-5DB9C60CEE2F}" dt="2022-03-20T01:55:59.621" v="132"/>
        <pc:sldMkLst>
          <pc:docMk/>
          <pc:sldMk cId="3630736976" sldId="256"/>
        </pc:sldMkLst>
        <pc:spChg chg="mod">
          <ac:chgData name="Nattavee Thiengkaew" userId="61470ee5-154d-4121-8dfa-048659ecb00e" providerId="ADAL" clId="{B48D0B37-3E96-4474-8609-5DB9C60CEE2F}" dt="2022-03-20T01:55:59.621" v="132"/>
          <ac:spMkLst>
            <pc:docMk/>
            <pc:sldMk cId="3630736976" sldId="256"/>
            <ac:spMk id="2" creationId="{BC91EC3E-8463-4DBA-B2CD-A1420843514B}"/>
          </ac:spMkLst>
        </pc:spChg>
        <pc:spChg chg="mod">
          <ac:chgData name="Nattavee Thiengkaew" userId="61470ee5-154d-4121-8dfa-048659ecb00e" providerId="ADAL" clId="{B48D0B37-3E96-4474-8609-5DB9C60CEE2F}" dt="2022-03-20T01:55:59.621" v="132"/>
          <ac:spMkLst>
            <pc:docMk/>
            <pc:sldMk cId="3630736976" sldId="256"/>
            <ac:spMk id="3" creationId="{9DC68E2F-1C7D-4E23-AE7E-F0DFCBA52AA9}"/>
          </ac:spMkLst>
        </pc:spChg>
      </pc:sldChg>
      <pc:sldChg chg="addSp delSp modSp mod modNotesTx">
        <pc:chgData name="Nattavee Thiengkaew" userId="61470ee5-154d-4121-8dfa-048659ecb00e" providerId="ADAL" clId="{B48D0B37-3E96-4474-8609-5DB9C60CEE2F}" dt="2022-03-20T02:14:31.916" v="905" actId="20577"/>
        <pc:sldMkLst>
          <pc:docMk/>
          <pc:sldMk cId="1192934530" sldId="257"/>
        </pc:sldMkLst>
        <pc:spChg chg="mod">
          <ac:chgData name="Nattavee Thiengkaew" userId="61470ee5-154d-4121-8dfa-048659ecb00e" providerId="ADAL" clId="{B48D0B37-3E96-4474-8609-5DB9C60CEE2F}" dt="2022-03-20T01:55:59.621" v="132"/>
          <ac:spMkLst>
            <pc:docMk/>
            <pc:sldMk cId="1192934530" sldId="257"/>
            <ac:spMk id="2" creationId="{9EDC28E7-A1AB-412B-9DE8-6D12B39AA59D}"/>
          </ac:spMkLst>
        </pc:spChg>
        <pc:spChg chg="add del mod">
          <ac:chgData name="Nattavee Thiengkaew" userId="61470ee5-154d-4121-8dfa-048659ecb00e" providerId="ADAL" clId="{B48D0B37-3E96-4474-8609-5DB9C60CEE2F}" dt="2022-03-20T02:09:36.025" v="481"/>
          <ac:spMkLst>
            <pc:docMk/>
            <pc:sldMk cId="1192934530" sldId="257"/>
            <ac:spMk id="3" creationId="{BD3890F7-6C97-4130-8BD3-546A4E927F6B}"/>
          </ac:spMkLst>
        </pc:spChg>
        <pc:spChg chg="add mod">
          <ac:chgData name="Nattavee Thiengkaew" userId="61470ee5-154d-4121-8dfa-048659ecb00e" providerId="ADAL" clId="{B48D0B37-3E96-4474-8609-5DB9C60CEE2F}" dt="2022-03-20T02:14:15.646" v="857" actId="1076"/>
          <ac:spMkLst>
            <pc:docMk/>
            <pc:sldMk cId="1192934530" sldId="257"/>
            <ac:spMk id="4" creationId="{E3034D44-1159-4616-A3A1-F82C6A6D8D73}"/>
          </ac:spMkLst>
        </pc:spChg>
        <pc:spChg chg="add mod">
          <ac:chgData name="Nattavee Thiengkaew" userId="61470ee5-154d-4121-8dfa-048659ecb00e" providerId="ADAL" clId="{B48D0B37-3E96-4474-8609-5DB9C60CEE2F}" dt="2022-03-20T02:14:15.646" v="857" actId="1076"/>
          <ac:spMkLst>
            <pc:docMk/>
            <pc:sldMk cId="1192934530" sldId="257"/>
            <ac:spMk id="5" creationId="{A0FE9652-E896-40CA-8660-CAB59D336E16}"/>
          </ac:spMkLst>
        </pc:spChg>
        <pc:spChg chg="add mod">
          <ac:chgData name="Nattavee Thiengkaew" userId="61470ee5-154d-4121-8dfa-048659ecb00e" providerId="ADAL" clId="{B48D0B37-3E96-4474-8609-5DB9C60CEE2F}" dt="2022-03-20T02:14:15.646" v="857" actId="1076"/>
          <ac:spMkLst>
            <pc:docMk/>
            <pc:sldMk cId="1192934530" sldId="257"/>
            <ac:spMk id="6" creationId="{9D993373-3B34-407D-B272-A604DE8D0A87}"/>
          </ac:spMkLst>
        </pc:spChg>
        <pc:spChg chg="mod">
          <ac:chgData name="Nattavee Thiengkaew" userId="61470ee5-154d-4121-8dfa-048659ecb00e" providerId="ADAL" clId="{B48D0B37-3E96-4474-8609-5DB9C60CEE2F}" dt="2022-03-20T02:14:31.916" v="905" actId="20577"/>
          <ac:spMkLst>
            <pc:docMk/>
            <pc:sldMk cId="1192934530" sldId="257"/>
            <ac:spMk id="9" creationId="{F1DC93EA-C214-406B-AAE8-B1A8ADE11092}"/>
          </ac:spMkLst>
        </pc:spChg>
      </pc:sldChg>
      <pc:sldChg chg="addSp delSp modSp new mod modClrScheme chgLayout">
        <pc:chgData name="Nattavee Thiengkaew" userId="61470ee5-154d-4121-8dfa-048659ecb00e" providerId="ADAL" clId="{B48D0B37-3E96-4474-8609-5DB9C60CEE2F}" dt="2022-03-20T02:16:14.318" v="949" actId="20577"/>
        <pc:sldMkLst>
          <pc:docMk/>
          <pc:sldMk cId="4117841638" sldId="258"/>
        </pc:sldMkLst>
        <pc:spChg chg="mod ord">
          <ac:chgData name="Nattavee Thiengkaew" userId="61470ee5-154d-4121-8dfa-048659ecb00e" providerId="ADAL" clId="{B48D0B37-3E96-4474-8609-5DB9C60CEE2F}" dt="2022-03-20T01:55:59.621" v="132"/>
          <ac:spMkLst>
            <pc:docMk/>
            <pc:sldMk cId="4117841638" sldId="258"/>
            <ac:spMk id="2" creationId="{18DA8E1A-DBF8-4C79-BB6D-43718E959126}"/>
          </ac:spMkLst>
        </pc:spChg>
        <pc:spChg chg="del mod ord">
          <ac:chgData name="Nattavee Thiengkaew" userId="61470ee5-154d-4121-8dfa-048659ecb00e" providerId="ADAL" clId="{B48D0B37-3E96-4474-8609-5DB9C60CEE2F}" dt="2022-03-20T01:50:01.891" v="42" actId="478"/>
          <ac:spMkLst>
            <pc:docMk/>
            <pc:sldMk cId="4117841638" sldId="258"/>
            <ac:spMk id="3" creationId="{85842E78-8C93-440E-B5A1-390C156D3D81}"/>
          </ac:spMkLst>
        </pc:spChg>
        <pc:spChg chg="add del mod ord">
          <ac:chgData name="Nattavee Thiengkaew" userId="61470ee5-154d-4121-8dfa-048659ecb00e" providerId="ADAL" clId="{B48D0B37-3E96-4474-8609-5DB9C60CEE2F}" dt="2022-03-20T01:53:11.168" v="78" actId="700"/>
          <ac:spMkLst>
            <pc:docMk/>
            <pc:sldMk cId="4117841638" sldId="258"/>
            <ac:spMk id="4" creationId="{5BDFA633-A224-4832-8CBF-198840E775A3}"/>
          </ac:spMkLst>
        </pc:spChg>
        <pc:spChg chg="add del mod ord">
          <ac:chgData name="Nattavee Thiengkaew" userId="61470ee5-154d-4121-8dfa-048659ecb00e" providerId="ADAL" clId="{B48D0B37-3E96-4474-8609-5DB9C60CEE2F}" dt="2022-03-20T01:53:11.168" v="78" actId="700"/>
          <ac:spMkLst>
            <pc:docMk/>
            <pc:sldMk cId="4117841638" sldId="258"/>
            <ac:spMk id="6" creationId="{9550B5A7-5A3A-4578-AB85-13C0315209A7}"/>
          </ac:spMkLst>
        </pc:spChg>
        <pc:spChg chg="add mod ord">
          <ac:chgData name="Nattavee Thiengkaew" userId="61470ee5-154d-4121-8dfa-048659ecb00e" providerId="ADAL" clId="{B48D0B37-3E96-4474-8609-5DB9C60CEE2F}" dt="2022-03-20T02:16:14.318" v="949" actId="20577"/>
          <ac:spMkLst>
            <pc:docMk/>
            <pc:sldMk cId="4117841638" sldId="258"/>
            <ac:spMk id="7" creationId="{99ED4E02-8399-42C4-8E99-59872E990B2D}"/>
          </ac:spMkLst>
        </pc:spChg>
      </pc:sldChg>
      <pc:sldChg chg="modSp new mod modNotesTx">
        <pc:chgData name="Nattavee Thiengkaew" userId="61470ee5-154d-4121-8dfa-048659ecb00e" providerId="ADAL" clId="{B48D0B37-3E96-4474-8609-5DB9C60CEE2F}" dt="2022-03-20T02:17:35.215" v="1126" actId="20577"/>
        <pc:sldMkLst>
          <pc:docMk/>
          <pc:sldMk cId="922401166" sldId="259"/>
        </pc:sldMkLst>
        <pc:spChg chg="mod">
          <ac:chgData name="Nattavee Thiengkaew" userId="61470ee5-154d-4121-8dfa-048659ecb00e" providerId="ADAL" clId="{B48D0B37-3E96-4474-8609-5DB9C60CEE2F}" dt="2022-03-20T02:07:35.902" v="347" actId="20577"/>
          <ac:spMkLst>
            <pc:docMk/>
            <pc:sldMk cId="922401166" sldId="259"/>
            <ac:spMk id="2" creationId="{F7219F2E-967B-4EBC-9B9D-500B24578360}"/>
          </ac:spMkLst>
        </pc:spChg>
        <pc:spChg chg="mod">
          <ac:chgData name="Nattavee Thiengkaew" userId="61470ee5-154d-4121-8dfa-048659ecb00e" providerId="ADAL" clId="{B48D0B37-3E96-4474-8609-5DB9C60CEE2F}" dt="2022-03-20T02:15:26.192" v="910" actId="207"/>
          <ac:spMkLst>
            <pc:docMk/>
            <pc:sldMk cId="922401166" sldId="259"/>
            <ac:spMk id="3" creationId="{9695817B-FC28-4DCB-8B71-A48F33C5589E}"/>
          </ac:spMkLst>
        </pc:spChg>
      </pc:sldChg>
      <pc:sldChg chg="modSp new mod">
        <pc:chgData name="Nattavee Thiengkaew" userId="61470ee5-154d-4121-8dfa-048659ecb00e" providerId="ADAL" clId="{B48D0B37-3E96-4474-8609-5DB9C60CEE2F}" dt="2022-03-20T02:16:22.751" v="967" actId="20577"/>
        <pc:sldMkLst>
          <pc:docMk/>
          <pc:sldMk cId="426487528" sldId="260"/>
        </pc:sldMkLst>
        <pc:spChg chg="mod">
          <ac:chgData name="Nattavee Thiengkaew" userId="61470ee5-154d-4121-8dfa-048659ecb00e" providerId="ADAL" clId="{B48D0B37-3E96-4474-8609-5DB9C60CEE2F}" dt="2022-03-20T02:16:22.751" v="967" actId="20577"/>
          <ac:spMkLst>
            <pc:docMk/>
            <pc:sldMk cId="426487528" sldId="260"/>
            <ac:spMk id="2" creationId="{0567579E-1B58-4643-B0A4-7F92F9E13885}"/>
          </ac:spMkLst>
        </pc:spChg>
      </pc:sldChg>
      <pc:sldChg chg="modSp new mod">
        <pc:chgData name="Nattavee Thiengkaew" userId="61470ee5-154d-4121-8dfa-048659ecb00e" providerId="ADAL" clId="{B48D0B37-3E96-4474-8609-5DB9C60CEE2F}" dt="2022-03-20T02:16:42.727" v="993" actId="20577"/>
        <pc:sldMkLst>
          <pc:docMk/>
          <pc:sldMk cId="2873581034" sldId="261"/>
        </pc:sldMkLst>
        <pc:spChg chg="mod">
          <ac:chgData name="Nattavee Thiengkaew" userId="61470ee5-154d-4121-8dfa-048659ecb00e" providerId="ADAL" clId="{B48D0B37-3E96-4474-8609-5DB9C60CEE2F}" dt="2022-03-20T02:16:42.727" v="993" actId="20577"/>
          <ac:spMkLst>
            <pc:docMk/>
            <pc:sldMk cId="2873581034" sldId="261"/>
            <ac:spMk id="2" creationId="{02114401-C937-4FB7-BC07-7DD8696501F7}"/>
          </ac:spMkLst>
        </pc:spChg>
      </pc:sldChg>
      <pc:sldChg chg="addSp delSp modSp new mod modClrScheme chgLayout modNotesTx">
        <pc:chgData name="Nattavee Thiengkaew" userId="61470ee5-154d-4121-8dfa-048659ecb00e" providerId="ADAL" clId="{B48D0B37-3E96-4474-8609-5DB9C60CEE2F}" dt="2022-03-20T03:24:32.834" v="3189" actId="20577"/>
        <pc:sldMkLst>
          <pc:docMk/>
          <pc:sldMk cId="326704747" sldId="262"/>
        </pc:sldMkLst>
        <pc:spChg chg="mod ord">
          <ac:chgData name="Nattavee Thiengkaew" userId="61470ee5-154d-4121-8dfa-048659ecb00e" providerId="ADAL" clId="{B48D0B37-3E96-4474-8609-5DB9C60CEE2F}" dt="2022-03-20T02:18:12.833" v="1146" actId="700"/>
          <ac:spMkLst>
            <pc:docMk/>
            <pc:sldMk cId="326704747" sldId="262"/>
            <ac:spMk id="2" creationId="{A3B78F0D-ECBC-42DA-9A34-14B9E0FE74CF}"/>
          </ac:spMkLst>
        </pc:spChg>
        <pc:spChg chg="del mod ord">
          <ac:chgData name="Nattavee Thiengkaew" userId="61470ee5-154d-4121-8dfa-048659ecb00e" providerId="ADAL" clId="{B48D0B37-3E96-4474-8609-5DB9C60CEE2F}" dt="2022-03-20T02:18:12.833" v="1146" actId="700"/>
          <ac:spMkLst>
            <pc:docMk/>
            <pc:sldMk cId="326704747" sldId="262"/>
            <ac:spMk id="3" creationId="{BADE9F3A-E9D8-45C4-97F2-4AEB5446E17E}"/>
          </ac:spMkLst>
        </pc:spChg>
        <pc:spChg chg="add mod ord">
          <ac:chgData name="Nattavee Thiengkaew" userId="61470ee5-154d-4121-8dfa-048659ecb00e" providerId="ADAL" clId="{B48D0B37-3E96-4474-8609-5DB9C60CEE2F}" dt="2022-03-20T02:19:44.810" v="1234" actId="20577"/>
          <ac:spMkLst>
            <pc:docMk/>
            <pc:sldMk cId="326704747" sldId="262"/>
            <ac:spMk id="4" creationId="{D300307B-C2A6-451B-8375-4A20752529CB}"/>
          </ac:spMkLst>
        </pc:spChg>
        <pc:spChg chg="add del mod ord">
          <ac:chgData name="Nattavee Thiengkaew" userId="61470ee5-154d-4121-8dfa-048659ecb00e" providerId="ADAL" clId="{B48D0B37-3E96-4474-8609-5DB9C60CEE2F}" dt="2022-03-20T02:18:44.825" v="1147" actId="931"/>
          <ac:spMkLst>
            <pc:docMk/>
            <pc:sldMk cId="326704747" sldId="262"/>
            <ac:spMk id="5" creationId="{55F462E0-9864-457D-B0AF-EDC111F5DDBE}"/>
          </ac:spMkLst>
        </pc:spChg>
        <pc:picChg chg="add mod">
          <ac:chgData name="Nattavee Thiengkaew" userId="61470ee5-154d-4121-8dfa-048659ecb00e" providerId="ADAL" clId="{B48D0B37-3E96-4474-8609-5DB9C60CEE2F}" dt="2022-03-20T02:18:45.735" v="1149" actId="962"/>
          <ac:picMkLst>
            <pc:docMk/>
            <pc:sldMk cId="326704747" sldId="262"/>
            <ac:picMk id="7" creationId="{7795DD4C-86DC-4D77-B8DD-33EBFB9824CF}"/>
          </ac:picMkLst>
        </pc:picChg>
      </pc:sldChg>
      <pc:sldChg chg="addSp delSp modSp new mod modClrScheme chgLayout modNotesTx">
        <pc:chgData name="Nattavee Thiengkaew" userId="61470ee5-154d-4121-8dfa-048659ecb00e" providerId="ADAL" clId="{B48D0B37-3E96-4474-8609-5DB9C60CEE2F}" dt="2022-03-20T03:25:56.138" v="3352" actId="20577"/>
        <pc:sldMkLst>
          <pc:docMk/>
          <pc:sldMk cId="1178198205" sldId="263"/>
        </pc:sldMkLst>
        <pc:spChg chg="mod ord">
          <ac:chgData name="Nattavee Thiengkaew" userId="61470ee5-154d-4121-8dfa-048659ecb00e" providerId="ADAL" clId="{B48D0B37-3E96-4474-8609-5DB9C60CEE2F}" dt="2022-03-20T02:20:11.335" v="1250" actId="700"/>
          <ac:spMkLst>
            <pc:docMk/>
            <pc:sldMk cId="1178198205" sldId="263"/>
            <ac:spMk id="2" creationId="{293EC47A-DF08-4FCC-98C7-B34F1E863E9F}"/>
          </ac:spMkLst>
        </pc:spChg>
        <pc:spChg chg="del mod ord">
          <ac:chgData name="Nattavee Thiengkaew" userId="61470ee5-154d-4121-8dfa-048659ecb00e" providerId="ADAL" clId="{B48D0B37-3E96-4474-8609-5DB9C60CEE2F}" dt="2022-03-20T02:20:11.335" v="1250" actId="700"/>
          <ac:spMkLst>
            <pc:docMk/>
            <pc:sldMk cId="1178198205" sldId="263"/>
            <ac:spMk id="3" creationId="{0ADB63A3-07DE-4DE2-ADCF-B69B0729A315}"/>
          </ac:spMkLst>
        </pc:spChg>
        <pc:spChg chg="del mod ord">
          <ac:chgData name="Nattavee Thiengkaew" userId="61470ee5-154d-4121-8dfa-048659ecb00e" providerId="ADAL" clId="{B48D0B37-3E96-4474-8609-5DB9C60CEE2F}" dt="2022-03-20T02:20:11.335" v="1250" actId="700"/>
          <ac:spMkLst>
            <pc:docMk/>
            <pc:sldMk cId="1178198205" sldId="263"/>
            <ac:spMk id="4" creationId="{C31041E9-0804-45C3-91F2-6721D6BC1247}"/>
          </ac:spMkLst>
        </pc:spChg>
        <pc:spChg chg="add mod ord">
          <ac:chgData name="Nattavee Thiengkaew" userId="61470ee5-154d-4121-8dfa-048659ecb00e" providerId="ADAL" clId="{B48D0B37-3E96-4474-8609-5DB9C60CEE2F}" dt="2022-03-20T02:20:49.727" v="1273" actId="20577"/>
          <ac:spMkLst>
            <pc:docMk/>
            <pc:sldMk cId="1178198205" sldId="263"/>
            <ac:spMk id="5" creationId="{57C4FF3C-507A-41A0-BA5D-0CAE1B7083E5}"/>
          </ac:spMkLst>
        </pc:spChg>
        <pc:spChg chg="add del mod ord">
          <ac:chgData name="Nattavee Thiengkaew" userId="61470ee5-154d-4121-8dfa-048659ecb00e" providerId="ADAL" clId="{B48D0B37-3E96-4474-8609-5DB9C60CEE2F}" dt="2022-03-20T02:20:27.382" v="1251" actId="931"/>
          <ac:spMkLst>
            <pc:docMk/>
            <pc:sldMk cId="1178198205" sldId="263"/>
            <ac:spMk id="6" creationId="{2AD1F0E4-B8EF-4933-87D2-07C71CC8BDFE}"/>
          </ac:spMkLst>
        </pc:spChg>
        <pc:spChg chg="add mod ord">
          <ac:chgData name="Nattavee Thiengkaew" userId="61470ee5-154d-4121-8dfa-048659ecb00e" providerId="ADAL" clId="{B48D0B37-3E96-4474-8609-5DB9C60CEE2F}" dt="2022-03-20T02:23:06.473" v="1329" actId="207"/>
          <ac:spMkLst>
            <pc:docMk/>
            <pc:sldMk cId="1178198205" sldId="263"/>
            <ac:spMk id="7" creationId="{0B914C92-0DB4-4D57-ACF5-55E860991ECB}"/>
          </ac:spMkLst>
        </pc:spChg>
        <pc:spChg chg="add del mod ord">
          <ac:chgData name="Nattavee Thiengkaew" userId="61470ee5-154d-4121-8dfa-048659ecb00e" providerId="ADAL" clId="{B48D0B37-3E96-4474-8609-5DB9C60CEE2F}" dt="2022-03-20T02:21:16.404" v="1275" actId="931"/>
          <ac:spMkLst>
            <pc:docMk/>
            <pc:sldMk cId="1178198205" sldId="263"/>
            <ac:spMk id="8" creationId="{B5D59AC7-48F8-439B-8B19-94B0B4EB9EEE}"/>
          </ac:spMkLst>
        </pc:spChg>
        <pc:spChg chg="add del mod">
          <ac:chgData name="Nattavee Thiengkaew" userId="61470ee5-154d-4121-8dfa-048659ecb00e" providerId="ADAL" clId="{B48D0B37-3E96-4474-8609-5DB9C60CEE2F}" dt="2022-03-20T02:21:55.383" v="1279" actId="931"/>
          <ac:spMkLst>
            <pc:docMk/>
            <pc:sldMk cId="1178198205" sldId="263"/>
            <ac:spMk id="14" creationId="{6ABC065D-1094-40C0-83E0-AE9E4B2B8F24}"/>
          </ac:spMkLst>
        </pc:spChg>
        <pc:spChg chg="add del mod">
          <ac:chgData name="Nattavee Thiengkaew" userId="61470ee5-154d-4121-8dfa-048659ecb00e" providerId="ADAL" clId="{B48D0B37-3E96-4474-8609-5DB9C60CEE2F}" dt="2022-03-20T02:22:32.825" v="1285" actId="931"/>
          <ac:spMkLst>
            <pc:docMk/>
            <pc:sldMk cId="1178198205" sldId="263"/>
            <ac:spMk id="18" creationId="{97BD04F3-34AC-4A3C-A5CB-09A2228F7DE6}"/>
          </ac:spMkLst>
        </pc:spChg>
        <pc:picChg chg="add del mod">
          <ac:chgData name="Nattavee Thiengkaew" userId="61470ee5-154d-4121-8dfa-048659ecb00e" providerId="ADAL" clId="{B48D0B37-3E96-4474-8609-5DB9C60CEE2F}" dt="2022-03-20T02:21:53.043" v="1278" actId="478"/>
          <ac:picMkLst>
            <pc:docMk/>
            <pc:sldMk cId="1178198205" sldId="263"/>
            <ac:picMk id="10" creationId="{4000EA49-44B2-46B9-8243-D805907799D2}"/>
          </ac:picMkLst>
        </pc:picChg>
        <pc:picChg chg="add del mod">
          <ac:chgData name="Nattavee Thiengkaew" userId="61470ee5-154d-4121-8dfa-048659ecb00e" providerId="ADAL" clId="{B48D0B37-3E96-4474-8609-5DB9C60CEE2F}" dt="2022-03-20T02:22:04.829" v="1284" actId="478"/>
          <ac:picMkLst>
            <pc:docMk/>
            <pc:sldMk cId="1178198205" sldId="263"/>
            <ac:picMk id="12" creationId="{2528E066-FC64-49D6-8FA9-88B5CCEA1F47}"/>
          </ac:picMkLst>
        </pc:picChg>
        <pc:picChg chg="add mod">
          <ac:chgData name="Nattavee Thiengkaew" userId="61470ee5-154d-4121-8dfa-048659ecb00e" providerId="ADAL" clId="{B48D0B37-3E96-4474-8609-5DB9C60CEE2F}" dt="2022-03-20T02:21:57.974" v="1282" actId="1076"/>
          <ac:picMkLst>
            <pc:docMk/>
            <pc:sldMk cId="1178198205" sldId="263"/>
            <ac:picMk id="16" creationId="{BF4DC1D3-1F89-4D47-85EE-1E981B75F351}"/>
          </ac:picMkLst>
        </pc:picChg>
        <pc:picChg chg="add mod">
          <ac:chgData name="Nattavee Thiengkaew" userId="61470ee5-154d-4121-8dfa-048659ecb00e" providerId="ADAL" clId="{B48D0B37-3E96-4474-8609-5DB9C60CEE2F}" dt="2022-03-20T02:22:37.501" v="1289" actId="1076"/>
          <ac:picMkLst>
            <pc:docMk/>
            <pc:sldMk cId="1178198205" sldId="263"/>
            <ac:picMk id="20" creationId="{C102C171-B2C2-4CCD-A166-5D20C1BBC167}"/>
          </ac:picMkLst>
        </pc:picChg>
      </pc:sldChg>
      <pc:sldChg chg="addSp delSp modSp new mod modClrScheme chgLayout modNotesTx">
        <pc:chgData name="Nattavee Thiengkaew" userId="61470ee5-154d-4121-8dfa-048659ecb00e" providerId="ADAL" clId="{B48D0B37-3E96-4474-8609-5DB9C60CEE2F}" dt="2022-03-20T03:27:41.130" v="3563" actId="20577"/>
        <pc:sldMkLst>
          <pc:docMk/>
          <pc:sldMk cId="3790207673" sldId="264"/>
        </pc:sldMkLst>
        <pc:spChg chg="del mod ord">
          <ac:chgData name="Nattavee Thiengkaew" userId="61470ee5-154d-4121-8dfa-048659ecb00e" providerId="ADAL" clId="{B48D0B37-3E96-4474-8609-5DB9C60CEE2F}" dt="2022-03-20T02:24:37.523" v="1438" actId="700"/>
          <ac:spMkLst>
            <pc:docMk/>
            <pc:sldMk cId="3790207673" sldId="264"/>
            <ac:spMk id="2" creationId="{11835905-C260-467F-9F60-1100117BC6F1}"/>
          </ac:spMkLst>
        </pc:spChg>
        <pc:spChg chg="del">
          <ac:chgData name="Nattavee Thiengkaew" userId="61470ee5-154d-4121-8dfa-048659ecb00e" providerId="ADAL" clId="{B48D0B37-3E96-4474-8609-5DB9C60CEE2F}" dt="2022-03-20T02:24:37.523" v="1438" actId="700"/>
          <ac:spMkLst>
            <pc:docMk/>
            <pc:sldMk cId="3790207673" sldId="264"/>
            <ac:spMk id="3" creationId="{ECE5DB94-8231-4E64-95D4-DF18A0672363}"/>
          </ac:spMkLst>
        </pc:spChg>
        <pc:spChg chg="del mod ord">
          <ac:chgData name="Nattavee Thiengkaew" userId="61470ee5-154d-4121-8dfa-048659ecb00e" providerId="ADAL" clId="{B48D0B37-3E96-4474-8609-5DB9C60CEE2F}" dt="2022-03-20T02:24:37.523" v="1438" actId="700"/>
          <ac:spMkLst>
            <pc:docMk/>
            <pc:sldMk cId="3790207673" sldId="264"/>
            <ac:spMk id="4" creationId="{AE617E9C-B178-41B3-A85D-FC02CBD91D4F}"/>
          </ac:spMkLst>
        </pc:spChg>
        <pc:spChg chg="del">
          <ac:chgData name="Nattavee Thiengkaew" userId="61470ee5-154d-4121-8dfa-048659ecb00e" providerId="ADAL" clId="{B48D0B37-3E96-4474-8609-5DB9C60CEE2F}" dt="2022-03-20T02:24:37.523" v="1438" actId="700"/>
          <ac:spMkLst>
            <pc:docMk/>
            <pc:sldMk cId="3790207673" sldId="264"/>
            <ac:spMk id="5" creationId="{4C8315B5-EC29-4CD1-AEBB-74D559F9F2FA}"/>
          </ac:spMkLst>
        </pc:spChg>
        <pc:spChg chg="del mod ord">
          <ac:chgData name="Nattavee Thiengkaew" userId="61470ee5-154d-4121-8dfa-048659ecb00e" providerId="ADAL" clId="{B48D0B37-3E96-4474-8609-5DB9C60CEE2F}" dt="2022-03-20T02:24:37.523" v="1438" actId="700"/>
          <ac:spMkLst>
            <pc:docMk/>
            <pc:sldMk cId="3790207673" sldId="264"/>
            <ac:spMk id="6" creationId="{5339D3C3-E99E-4875-82A8-91C4AF53A615}"/>
          </ac:spMkLst>
        </pc:spChg>
        <pc:spChg chg="add mod ord">
          <ac:chgData name="Nattavee Thiengkaew" userId="61470ee5-154d-4121-8dfa-048659ecb00e" providerId="ADAL" clId="{B48D0B37-3E96-4474-8609-5DB9C60CEE2F}" dt="2022-03-20T02:24:55.815" v="1466" actId="20577"/>
          <ac:spMkLst>
            <pc:docMk/>
            <pc:sldMk cId="3790207673" sldId="264"/>
            <ac:spMk id="7" creationId="{D26E98E6-2138-4337-91A0-348C8947F171}"/>
          </ac:spMkLst>
        </pc:spChg>
        <pc:spChg chg="add mod ord">
          <ac:chgData name="Nattavee Thiengkaew" userId="61470ee5-154d-4121-8dfa-048659ecb00e" providerId="ADAL" clId="{B48D0B37-3E96-4474-8609-5DB9C60CEE2F}" dt="2022-03-20T02:26:56.224" v="1611" actId="20577"/>
          <ac:spMkLst>
            <pc:docMk/>
            <pc:sldMk cId="3790207673" sldId="264"/>
            <ac:spMk id="8" creationId="{209781B0-E5EE-4DB0-AC4F-D521C21218D5}"/>
          </ac:spMkLst>
        </pc:spChg>
        <pc:spChg chg="add del mod ord">
          <ac:chgData name="Nattavee Thiengkaew" userId="61470ee5-154d-4121-8dfa-048659ecb00e" providerId="ADAL" clId="{B48D0B37-3E96-4474-8609-5DB9C60CEE2F}" dt="2022-03-20T02:24:44.348" v="1439" actId="931"/>
          <ac:spMkLst>
            <pc:docMk/>
            <pc:sldMk cId="3790207673" sldId="264"/>
            <ac:spMk id="9" creationId="{D8358D24-D126-4754-A21D-095957083F46}"/>
          </ac:spMkLst>
        </pc:spChg>
        <pc:spChg chg="add mod">
          <ac:chgData name="Nattavee Thiengkaew" userId="61470ee5-154d-4121-8dfa-048659ecb00e" providerId="ADAL" clId="{B48D0B37-3E96-4474-8609-5DB9C60CEE2F}" dt="2022-03-20T02:26:20.632" v="1520" actId="1076"/>
          <ac:spMkLst>
            <pc:docMk/>
            <pc:sldMk cId="3790207673" sldId="264"/>
            <ac:spMk id="12" creationId="{ABD49A93-79F9-4ACC-91BC-0C4B78A0EF4D}"/>
          </ac:spMkLst>
        </pc:spChg>
        <pc:spChg chg="add del mod">
          <ac:chgData name="Nattavee Thiengkaew" userId="61470ee5-154d-4121-8dfa-048659ecb00e" providerId="ADAL" clId="{B48D0B37-3E96-4474-8609-5DB9C60CEE2F}" dt="2022-03-20T02:32:07.385" v="1630" actId="931"/>
          <ac:spMkLst>
            <pc:docMk/>
            <pc:sldMk cId="3790207673" sldId="264"/>
            <ac:spMk id="14" creationId="{96E25062-5CD6-42D6-97E5-4121DA890F1D}"/>
          </ac:spMkLst>
        </pc:spChg>
        <pc:spChg chg="add del mod">
          <ac:chgData name="Nattavee Thiengkaew" userId="61470ee5-154d-4121-8dfa-048659ecb00e" providerId="ADAL" clId="{B48D0B37-3E96-4474-8609-5DB9C60CEE2F}" dt="2022-03-20T02:34:13.528" v="1790"/>
          <ac:spMkLst>
            <pc:docMk/>
            <pc:sldMk cId="3790207673" sldId="264"/>
            <ac:spMk id="17" creationId="{15A5C494-7467-45FD-878B-503101B0A376}"/>
          </ac:spMkLst>
        </pc:spChg>
        <pc:picChg chg="add del mod">
          <ac:chgData name="Nattavee Thiengkaew" userId="61470ee5-154d-4121-8dfa-048659ecb00e" providerId="ADAL" clId="{B48D0B37-3E96-4474-8609-5DB9C60CEE2F}" dt="2022-03-20T02:32:05.401" v="1629" actId="478"/>
          <ac:picMkLst>
            <pc:docMk/>
            <pc:sldMk cId="3790207673" sldId="264"/>
            <ac:picMk id="11" creationId="{FFE0A509-0A52-461A-8D16-370DC8BDEF23}"/>
          </ac:picMkLst>
        </pc:picChg>
        <pc:picChg chg="add mod">
          <ac:chgData name="Nattavee Thiengkaew" userId="61470ee5-154d-4121-8dfa-048659ecb00e" providerId="ADAL" clId="{B48D0B37-3E96-4474-8609-5DB9C60CEE2F}" dt="2022-03-20T02:32:11.674" v="1633" actId="1076"/>
          <ac:picMkLst>
            <pc:docMk/>
            <pc:sldMk cId="3790207673" sldId="264"/>
            <ac:picMk id="16" creationId="{37257261-8A8B-4185-BCD4-E6F0FFE3BE6F}"/>
          </ac:picMkLst>
        </pc:picChg>
      </pc:sldChg>
      <pc:sldChg chg="addSp delSp modSp new mod">
        <pc:chgData name="Nattavee Thiengkaew" userId="61470ee5-154d-4121-8dfa-048659ecb00e" providerId="ADAL" clId="{B48D0B37-3E96-4474-8609-5DB9C60CEE2F}" dt="2022-03-20T03:31:00.183" v="3611" actId="207"/>
        <pc:sldMkLst>
          <pc:docMk/>
          <pc:sldMk cId="2036518195" sldId="265"/>
        </pc:sldMkLst>
        <pc:spChg chg="mod">
          <ac:chgData name="Nattavee Thiengkaew" userId="61470ee5-154d-4121-8dfa-048659ecb00e" providerId="ADAL" clId="{B48D0B37-3E96-4474-8609-5DB9C60CEE2F}" dt="2022-03-20T03:30:08.996" v="3597" actId="20577"/>
          <ac:spMkLst>
            <pc:docMk/>
            <pc:sldMk cId="2036518195" sldId="265"/>
            <ac:spMk id="2" creationId="{8D926BA3-08BF-48B1-A48C-92DF2386AABE}"/>
          </ac:spMkLst>
        </pc:spChg>
        <pc:spChg chg="mod">
          <ac:chgData name="Nattavee Thiengkaew" userId="61470ee5-154d-4121-8dfa-048659ecb00e" providerId="ADAL" clId="{B48D0B37-3E96-4474-8609-5DB9C60CEE2F}" dt="2022-03-20T03:31:00.183" v="3611" actId="207"/>
          <ac:spMkLst>
            <pc:docMk/>
            <pc:sldMk cId="2036518195" sldId="265"/>
            <ac:spMk id="3" creationId="{6CA4A8EC-EF45-41AF-9F87-774CA6CF9C92}"/>
          </ac:spMkLst>
        </pc:spChg>
        <pc:spChg chg="del">
          <ac:chgData name="Nattavee Thiengkaew" userId="61470ee5-154d-4121-8dfa-048659ecb00e" providerId="ADAL" clId="{B48D0B37-3E96-4474-8609-5DB9C60CEE2F}" dt="2022-03-20T02:33:57.710" v="1785" actId="931"/>
          <ac:spMkLst>
            <pc:docMk/>
            <pc:sldMk cId="2036518195" sldId="265"/>
            <ac:spMk id="4" creationId="{570CD948-E084-47D6-AED4-B73457DC14B9}"/>
          </ac:spMkLst>
        </pc:spChg>
        <pc:spChg chg="add mod">
          <ac:chgData name="Nattavee Thiengkaew" userId="61470ee5-154d-4121-8dfa-048659ecb00e" providerId="ADAL" clId="{B48D0B37-3E96-4474-8609-5DB9C60CEE2F}" dt="2022-03-20T02:34:19.938" v="1794" actId="1076"/>
          <ac:spMkLst>
            <pc:docMk/>
            <pc:sldMk cId="2036518195" sldId="265"/>
            <ac:spMk id="7" creationId="{759A02AD-4D6A-4835-BF6F-7707EBCD4650}"/>
          </ac:spMkLst>
        </pc:spChg>
        <pc:spChg chg="add del mod">
          <ac:chgData name="Nattavee Thiengkaew" userId="61470ee5-154d-4121-8dfa-048659ecb00e" providerId="ADAL" clId="{B48D0B37-3E96-4474-8609-5DB9C60CEE2F}" dt="2022-03-20T03:28:50.913" v="3565" actId="931"/>
          <ac:spMkLst>
            <pc:docMk/>
            <pc:sldMk cId="2036518195" sldId="265"/>
            <ac:spMk id="9" creationId="{C4367D71-6DC5-440C-914B-42CDC85CCD8E}"/>
          </ac:spMkLst>
        </pc:spChg>
        <pc:spChg chg="add del mod">
          <ac:chgData name="Nattavee Thiengkaew" userId="61470ee5-154d-4121-8dfa-048659ecb00e" providerId="ADAL" clId="{B48D0B37-3E96-4474-8609-5DB9C60CEE2F}" dt="2022-03-20T03:29:25.261" v="3571" actId="931"/>
          <ac:spMkLst>
            <pc:docMk/>
            <pc:sldMk cId="2036518195" sldId="265"/>
            <ac:spMk id="13" creationId="{CC7B4D61-AE19-43BE-8AF6-28F6D133D2D7}"/>
          </ac:spMkLst>
        </pc:spChg>
        <pc:picChg chg="add del mod">
          <ac:chgData name="Nattavee Thiengkaew" userId="61470ee5-154d-4121-8dfa-048659ecb00e" providerId="ADAL" clId="{B48D0B37-3E96-4474-8609-5DB9C60CEE2F}" dt="2022-03-20T03:28:48.475" v="3564" actId="478"/>
          <ac:picMkLst>
            <pc:docMk/>
            <pc:sldMk cId="2036518195" sldId="265"/>
            <ac:picMk id="6" creationId="{87F40433-8438-4941-A5F4-DE8CAACBFBDD}"/>
          </ac:picMkLst>
        </pc:picChg>
        <pc:picChg chg="add del mod">
          <ac:chgData name="Nattavee Thiengkaew" userId="61470ee5-154d-4121-8dfa-048659ecb00e" providerId="ADAL" clId="{B48D0B37-3E96-4474-8609-5DB9C60CEE2F}" dt="2022-03-20T03:29:22.823" v="3570" actId="478"/>
          <ac:picMkLst>
            <pc:docMk/>
            <pc:sldMk cId="2036518195" sldId="265"/>
            <ac:picMk id="11" creationId="{B4BDE9B7-15EB-4DBC-93B7-358CCFBEDF66}"/>
          </ac:picMkLst>
        </pc:picChg>
        <pc:picChg chg="add mod">
          <ac:chgData name="Nattavee Thiengkaew" userId="61470ee5-154d-4121-8dfa-048659ecb00e" providerId="ADAL" clId="{B48D0B37-3E96-4474-8609-5DB9C60CEE2F}" dt="2022-03-20T03:29:27.515" v="3574" actId="1076"/>
          <ac:picMkLst>
            <pc:docMk/>
            <pc:sldMk cId="2036518195" sldId="265"/>
            <ac:picMk id="15" creationId="{4F34C79F-7F3C-4B92-A9B5-87B2F95926FF}"/>
          </ac:picMkLst>
        </pc:picChg>
      </pc:sldChg>
      <pc:sldChg chg="addSp delSp modSp new mod modClrScheme chgLayout">
        <pc:chgData name="Nattavee Thiengkaew" userId="61470ee5-154d-4121-8dfa-048659ecb00e" providerId="ADAL" clId="{B48D0B37-3E96-4474-8609-5DB9C60CEE2F}" dt="2022-03-20T02:37:43.050" v="1936" actId="207"/>
        <pc:sldMkLst>
          <pc:docMk/>
          <pc:sldMk cId="2669267248" sldId="266"/>
        </pc:sldMkLst>
        <pc:spChg chg="del mod ord">
          <ac:chgData name="Nattavee Thiengkaew" userId="61470ee5-154d-4121-8dfa-048659ecb00e" providerId="ADAL" clId="{B48D0B37-3E96-4474-8609-5DB9C60CEE2F}" dt="2022-03-20T02:35:07.098" v="1797" actId="700"/>
          <ac:spMkLst>
            <pc:docMk/>
            <pc:sldMk cId="2669267248" sldId="266"/>
            <ac:spMk id="2" creationId="{82E78D44-80BC-4F48-8FCC-4B8F64D781DD}"/>
          </ac:spMkLst>
        </pc:spChg>
        <pc:spChg chg="del mod ord">
          <ac:chgData name="Nattavee Thiengkaew" userId="61470ee5-154d-4121-8dfa-048659ecb00e" providerId="ADAL" clId="{B48D0B37-3E96-4474-8609-5DB9C60CEE2F}" dt="2022-03-20T02:35:07.098" v="1797" actId="700"/>
          <ac:spMkLst>
            <pc:docMk/>
            <pc:sldMk cId="2669267248" sldId="266"/>
            <ac:spMk id="3" creationId="{DDC5122C-7906-4F64-868C-BD989FFA6325}"/>
          </ac:spMkLst>
        </pc:spChg>
        <pc:spChg chg="del mod ord">
          <ac:chgData name="Nattavee Thiengkaew" userId="61470ee5-154d-4121-8dfa-048659ecb00e" providerId="ADAL" clId="{B48D0B37-3E96-4474-8609-5DB9C60CEE2F}" dt="2022-03-20T02:35:07.098" v="1797" actId="700"/>
          <ac:spMkLst>
            <pc:docMk/>
            <pc:sldMk cId="2669267248" sldId="266"/>
            <ac:spMk id="4" creationId="{CC6678F0-65BB-426F-AB56-83E263177E4D}"/>
          </ac:spMkLst>
        </pc:spChg>
        <pc:spChg chg="add mod ord">
          <ac:chgData name="Nattavee Thiengkaew" userId="61470ee5-154d-4121-8dfa-048659ecb00e" providerId="ADAL" clId="{B48D0B37-3E96-4474-8609-5DB9C60CEE2F}" dt="2022-03-20T02:37:17.406" v="1893" actId="20577"/>
          <ac:spMkLst>
            <pc:docMk/>
            <pc:sldMk cId="2669267248" sldId="266"/>
            <ac:spMk id="5" creationId="{018B6FDA-AC2A-4B55-8985-042C591479AE}"/>
          </ac:spMkLst>
        </pc:spChg>
        <pc:spChg chg="add mod ord">
          <ac:chgData name="Nattavee Thiengkaew" userId="61470ee5-154d-4121-8dfa-048659ecb00e" providerId="ADAL" clId="{B48D0B37-3E96-4474-8609-5DB9C60CEE2F}" dt="2022-03-20T02:37:40.051" v="1935" actId="207"/>
          <ac:spMkLst>
            <pc:docMk/>
            <pc:sldMk cId="2669267248" sldId="266"/>
            <ac:spMk id="6" creationId="{B425139C-5F5C-44ED-B710-6837BD03143D}"/>
          </ac:spMkLst>
        </pc:spChg>
        <pc:spChg chg="add del mod ord">
          <ac:chgData name="Nattavee Thiengkaew" userId="61470ee5-154d-4121-8dfa-048659ecb00e" providerId="ADAL" clId="{B48D0B37-3E96-4474-8609-5DB9C60CEE2F}" dt="2022-03-20T02:35:10.036" v="1798" actId="931"/>
          <ac:spMkLst>
            <pc:docMk/>
            <pc:sldMk cId="2669267248" sldId="266"/>
            <ac:spMk id="7" creationId="{70AAD646-5398-4F0E-9ECF-BD2464B1D0CB}"/>
          </ac:spMkLst>
        </pc:spChg>
        <pc:spChg chg="add mod ord">
          <ac:chgData name="Nattavee Thiengkaew" userId="61470ee5-154d-4121-8dfa-048659ecb00e" providerId="ADAL" clId="{B48D0B37-3E96-4474-8609-5DB9C60CEE2F}" dt="2022-03-20T02:37:43.050" v="1936" actId="207"/>
          <ac:spMkLst>
            <pc:docMk/>
            <pc:sldMk cId="2669267248" sldId="266"/>
            <ac:spMk id="8" creationId="{812CCA4A-5BF8-420C-9D63-B0A25F1B3AB9}"/>
          </ac:spMkLst>
        </pc:spChg>
        <pc:spChg chg="add del mod ord">
          <ac:chgData name="Nattavee Thiengkaew" userId="61470ee5-154d-4121-8dfa-048659ecb00e" providerId="ADAL" clId="{B48D0B37-3E96-4474-8609-5DB9C60CEE2F}" dt="2022-03-20T02:35:12.742" v="1801" actId="931"/>
          <ac:spMkLst>
            <pc:docMk/>
            <pc:sldMk cId="2669267248" sldId="266"/>
            <ac:spMk id="9" creationId="{C10695EA-B70D-4DD9-892E-E05ED94E7AB1}"/>
          </ac:spMkLst>
        </pc:spChg>
        <pc:spChg chg="add del mod">
          <ac:chgData name="Nattavee Thiengkaew" userId="61470ee5-154d-4121-8dfa-048659ecb00e" providerId="ADAL" clId="{B48D0B37-3E96-4474-8609-5DB9C60CEE2F}" dt="2022-03-20T02:36:30.454" v="1807" actId="931"/>
          <ac:spMkLst>
            <pc:docMk/>
            <pc:sldMk cId="2669267248" sldId="266"/>
            <ac:spMk id="15" creationId="{613FF39B-E9D5-4367-98F5-172FC2AFC736}"/>
          </ac:spMkLst>
        </pc:spChg>
        <pc:picChg chg="add mod">
          <ac:chgData name="Nattavee Thiengkaew" userId="61470ee5-154d-4121-8dfa-048659ecb00e" providerId="ADAL" clId="{B48D0B37-3E96-4474-8609-5DB9C60CEE2F}" dt="2022-03-20T02:35:10.558" v="1800" actId="962"/>
          <ac:picMkLst>
            <pc:docMk/>
            <pc:sldMk cId="2669267248" sldId="266"/>
            <ac:picMk id="11" creationId="{455DD609-B355-4275-A8A3-946A3D0974E1}"/>
          </ac:picMkLst>
        </pc:picChg>
        <pc:picChg chg="add del mod">
          <ac:chgData name="Nattavee Thiengkaew" userId="61470ee5-154d-4121-8dfa-048659ecb00e" providerId="ADAL" clId="{B48D0B37-3E96-4474-8609-5DB9C60CEE2F}" dt="2022-03-20T02:36:27.574" v="1806" actId="478"/>
          <ac:picMkLst>
            <pc:docMk/>
            <pc:sldMk cId="2669267248" sldId="266"/>
            <ac:picMk id="13" creationId="{0E10E988-4F0D-47D0-83AC-018FA7A8B9CF}"/>
          </ac:picMkLst>
        </pc:picChg>
        <pc:picChg chg="add mod">
          <ac:chgData name="Nattavee Thiengkaew" userId="61470ee5-154d-4121-8dfa-048659ecb00e" providerId="ADAL" clId="{B48D0B37-3E96-4474-8609-5DB9C60CEE2F}" dt="2022-03-20T02:36:33.855" v="1810" actId="14100"/>
          <ac:picMkLst>
            <pc:docMk/>
            <pc:sldMk cId="2669267248" sldId="266"/>
            <ac:picMk id="17" creationId="{3D25B98F-37EA-4868-92D3-BADAD637A947}"/>
          </ac:picMkLst>
        </pc:picChg>
      </pc:sldChg>
      <pc:sldChg chg="modSp new mod">
        <pc:chgData name="Nattavee Thiengkaew" userId="61470ee5-154d-4121-8dfa-048659ecb00e" providerId="ADAL" clId="{B48D0B37-3E96-4474-8609-5DB9C60CEE2F}" dt="2022-03-20T02:39:54.650" v="1957" actId="20577"/>
        <pc:sldMkLst>
          <pc:docMk/>
          <pc:sldMk cId="3438997440" sldId="267"/>
        </pc:sldMkLst>
        <pc:spChg chg="mod">
          <ac:chgData name="Nattavee Thiengkaew" userId="61470ee5-154d-4121-8dfa-048659ecb00e" providerId="ADAL" clId="{B48D0B37-3E96-4474-8609-5DB9C60CEE2F}" dt="2022-03-20T02:39:54.650" v="1957" actId="20577"/>
          <ac:spMkLst>
            <pc:docMk/>
            <pc:sldMk cId="3438997440" sldId="267"/>
            <ac:spMk id="2" creationId="{8208A23D-C5F8-4362-B74B-543B61B24645}"/>
          </ac:spMkLst>
        </pc:spChg>
      </pc:sldChg>
      <pc:sldChg chg="modSp new mod modNotesTx">
        <pc:chgData name="Nattavee Thiengkaew" userId="61470ee5-154d-4121-8dfa-048659ecb00e" providerId="ADAL" clId="{B48D0B37-3E96-4474-8609-5DB9C60CEE2F}" dt="2022-03-20T03:34:35.093" v="3633" actId="20577"/>
        <pc:sldMkLst>
          <pc:docMk/>
          <pc:sldMk cId="1149945402" sldId="268"/>
        </pc:sldMkLst>
        <pc:spChg chg="mod">
          <ac:chgData name="Nattavee Thiengkaew" userId="61470ee5-154d-4121-8dfa-048659ecb00e" providerId="ADAL" clId="{B48D0B37-3E96-4474-8609-5DB9C60CEE2F}" dt="2022-03-20T03:34:35.093" v="3633" actId="20577"/>
          <ac:spMkLst>
            <pc:docMk/>
            <pc:sldMk cId="1149945402" sldId="268"/>
            <ac:spMk id="2" creationId="{DF8C8746-D0C9-44E9-87C9-3C3F9ACBC1CE}"/>
          </ac:spMkLst>
        </pc:spChg>
        <pc:spChg chg="mod">
          <ac:chgData name="Nattavee Thiengkaew" userId="61470ee5-154d-4121-8dfa-048659ecb00e" providerId="ADAL" clId="{B48D0B37-3E96-4474-8609-5DB9C60CEE2F}" dt="2022-03-20T02:40:47.925" v="2089" actId="20577"/>
          <ac:spMkLst>
            <pc:docMk/>
            <pc:sldMk cId="1149945402" sldId="268"/>
            <ac:spMk id="3" creationId="{C65AE854-5824-4234-98FF-6D9BA4899030}"/>
          </ac:spMkLst>
        </pc:spChg>
      </pc:sldChg>
      <pc:sldChg chg="addSp delSp modSp new mod modClrScheme chgLayout modNotesTx">
        <pc:chgData name="Nattavee Thiengkaew" userId="61470ee5-154d-4121-8dfa-048659ecb00e" providerId="ADAL" clId="{B48D0B37-3E96-4474-8609-5DB9C60CEE2F}" dt="2022-03-20T03:34:44.395" v="3650" actId="20577"/>
        <pc:sldMkLst>
          <pc:docMk/>
          <pc:sldMk cId="2556840799" sldId="269"/>
        </pc:sldMkLst>
        <pc:spChg chg="mod ord">
          <ac:chgData name="Nattavee Thiengkaew" userId="61470ee5-154d-4121-8dfa-048659ecb00e" providerId="ADAL" clId="{B48D0B37-3E96-4474-8609-5DB9C60CEE2F}" dt="2022-03-20T03:34:44.395" v="3650" actId="20577"/>
          <ac:spMkLst>
            <pc:docMk/>
            <pc:sldMk cId="2556840799" sldId="269"/>
            <ac:spMk id="2" creationId="{5F79FC39-A383-41BC-AF8B-BF822EFD278A}"/>
          </ac:spMkLst>
        </pc:spChg>
        <pc:spChg chg="del mod ord">
          <ac:chgData name="Nattavee Thiengkaew" userId="61470ee5-154d-4121-8dfa-048659ecb00e" providerId="ADAL" clId="{B48D0B37-3E96-4474-8609-5DB9C60CEE2F}" dt="2022-03-20T02:42:00.706" v="2126" actId="700"/>
          <ac:spMkLst>
            <pc:docMk/>
            <pc:sldMk cId="2556840799" sldId="269"/>
            <ac:spMk id="3" creationId="{65B1FA81-58DB-4548-876E-7A6EF049111D}"/>
          </ac:spMkLst>
        </pc:spChg>
        <pc:spChg chg="add mod ord">
          <ac:chgData name="Nattavee Thiengkaew" userId="61470ee5-154d-4121-8dfa-048659ecb00e" providerId="ADAL" clId="{B48D0B37-3E96-4474-8609-5DB9C60CEE2F}" dt="2022-03-20T02:49:47.144" v="2595" actId="700"/>
          <ac:spMkLst>
            <pc:docMk/>
            <pc:sldMk cId="2556840799" sldId="269"/>
            <ac:spMk id="4" creationId="{8147E5C2-919A-472E-8645-4356F8A51832}"/>
          </ac:spMkLst>
        </pc:spChg>
        <pc:spChg chg="add del mod ord">
          <ac:chgData name="Nattavee Thiengkaew" userId="61470ee5-154d-4121-8dfa-048659ecb00e" providerId="ADAL" clId="{B48D0B37-3E96-4474-8609-5DB9C60CEE2F}" dt="2022-03-20T02:43:17.181" v="2127" actId="3680"/>
          <ac:spMkLst>
            <pc:docMk/>
            <pc:sldMk cId="2556840799" sldId="269"/>
            <ac:spMk id="5" creationId="{D7F1B146-C16F-4407-ACB4-699C34BF6906}"/>
          </ac:spMkLst>
        </pc:spChg>
        <pc:spChg chg="add mod">
          <ac:chgData name="Nattavee Thiengkaew" userId="61470ee5-154d-4121-8dfa-048659ecb00e" providerId="ADAL" clId="{B48D0B37-3E96-4474-8609-5DB9C60CEE2F}" dt="2022-03-20T02:45:11.585" v="2191" actId="208"/>
          <ac:spMkLst>
            <pc:docMk/>
            <pc:sldMk cId="2556840799" sldId="269"/>
            <ac:spMk id="7" creationId="{D440D976-5199-4F28-BA9A-028ED5AABB43}"/>
          </ac:spMkLst>
        </pc:spChg>
        <pc:graphicFrameChg chg="add mod ord modGraphic">
          <ac:chgData name="Nattavee Thiengkaew" userId="61470ee5-154d-4121-8dfa-048659ecb00e" providerId="ADAL" clId="{B48D0B37-3E96-4474-8609-5DB9C60CEE2F}" dt="2022-03-20T02:49:47.144" v="2595" actId="700"/>
          <ac:graphicFrameMkLst>
            <pc:docMk/>
            <pc:sldMk cId="2556840799" sldId="269"/>
            <ac:graphicFrameMk id="6" creationId="{00925492-E633-46F5-9DA7-DFD66440258F}"/>
          </ac:graphicFrameMkLst>
        </pc:graphicFrameChg>
      </pc:sldChg>
      <pc:sldChg chg="modSp new mod">
        <pc:chgData name="Nattavee Thiengkaew" userId="61470ee5-154d-4121-8dfa-048659ecb00e" providerId="ADAL" clId="{B48D0B37-3E96-4474-8609-5DB9C60CEE2F}" dt="2022-03-20T02:49:59.327" v="2623" actId="20577"/>
        <pc:sldMkLst>
          <pc:docMk/>
          <pc:sldMk cId="3629104383" sldId="270"/>
        </pc:sldMkLst>
        <pc:spChg chg="mod">
          <ac:chgData name="Nattavee Thiengkaew" userId="61470ee5-154d-4121-8dfa-048659ecb00e" providerId="ADAL" clId="{B48D0B37-3E96-4474-8609-5DB9C60CEE2F}" dt="2022-03-20T02:49:59.327" v="2623" actId="20577"/>
          <ac:spMkLst>
            <pc:docMk/>
            <pc:sldMk cId="3629104383" sldId="270"/>
            <ac:spMk id="2" creationId="{EC67944F-16C5-4CD5-A3F4-D11AA796E98C}"/>
          </ac:spMkLst>
        </pc:spChg>
      </pc:sldChg>
      <pc:sldChg chg="addSp delSp modSp new mod">
        <pc:chgData name="Nattavee Thiengkaew" userId="61470ee5-154d-4121-8dfa-048659ecb00e" providerId="ADAL" clId="{B48D0B37-3E96-4474-8609-5DB9C60CEE2F}" dt="2022-03-20T03:34:55.381" v="3686" actId="20577"/>
        <pc:sldMkLst>
          <pc:docMk/>
          <pc:sldMk cId="1001879969" sldId="271"/>
        </pc:sldMkLst>
        <pc:spChg chg="mod">
          <ac:chgData name="Nattavee Thiengkaew" userId="61470ee5-154d-4121-8dfa-048659ecb00e" providerId="ADAL" clId="{B48D0B37-3E96-4474-8609-5DB9C60CEE2F}" dt="2022-03-20T03:34:55.381" v="3686" actId="20577"/>
          <ac:spMkLst>
            <pc:docMk/>
            <pc:sldMk cId="1001879969" sldId="271"/>
            <ac:spMk id="2" creationId="{11E77D23-32F6-49C7-A58B-87E6D83EDA2C}"/>
          </ac:spMkLst>
        </pc:spChg>
        <pc:spChg chg="mod">
          <ac:chgData name="Nattavee Thiengkaew" userId="61470ee5-154d-4121-8dfa-048659ecb00e" providerId="ADAL" clId="{B48D0B37-3E96-4474-8609-5DB9C60CEE2F}" dt="2022-03-20T02:51:28.153" v="2806" actId="207"/>
          <ac:spMkLst>
            <pc:docMk/>
            <pc:sldMk cId="1001879969" sldId="271"/>
            <ac:spMk id="3" creationId="{2F7C09DE-3DEC-4ACA-AB00-D0D021892F02}"/>
          </ac:spMkLst>
        </pc:spChg>
        <pc:spChg chg="del">
          <ac:chgData name="Nattavee Thiengkaew" userId="61470ee5-154d-4121-8dfa-048659ecb00e" providerId="ADAL" clId="{B48D0B37-3E96-4474-8609-5DB9C60CEE2F}" dt="2022-03-20T02:50:19.214" v="2648" actId="931"/>
          <ac:spMkLst>
            <pc:docMk/>
            <pc:sldMk cId="1001879969" sldId="271"/>
            <ac:spMk id="4" creationId="{177498EE-0B7E-4081-91F0-0BC4CFC574CD}"/>
          </ac:spMkLst>
        </pc:spChg>
        <pc:spChg chg="add mod">
          <ac:chgData name="Nattavee Thiengkaew" userId="61470ee5-154d-4121-8dfa-048659ecb00e" providerId="ADAL" clId="{B48D0B37-3E96-4474-8609-5DB9C60CEE2F}" dt="2022-03-20T02:52:54.442" v="2822" actId="14100"/>
          <ac:spMkLst>
            <pc:docMk/>
            <pc:sldMk cId="1001879969" sldId="271"/>
            <ac:spMk id="7" creationId="{907B1C5F-4F27-4308-A01F-EB3C25EE757F}"/>
          </ac:spMkLst>
        </pc:spChg>
        <pc:spChg chg="add del mod">
          <ac:chgData name="Nattavee Thiengkaew" userId="61470ee5-154d-4121-8dfa-048659ecb00e" providerId="ADAL" clId="{B48D0B37-3E96-4474-8609-5DB9C60CEE2F}" dt="2022-03-20T02:52:42.468" v="2813" actId="931"/>
          <ac:spMkLst>
            <pc:docMk/>
            <pc:sldMk cId="1001879969" sldId="271"/>
            <ac:spMk id="9" creationId="{AC89D73D-773F-4E10-839B-DB1A9D36B960}"/>
          </ac:spMkLst>
        </pc:spChg>
        <pc:picChg chg="add del mod">
          <ac:chgData name="Nattavee Thiengkaew" userId="61470ee5-154d-4121-8dfa-048659ecb00e" providerId="ADAL" clId="{B48D0B37-3E96-4474-8609-5DB9C60CEE2F}" dt="2022-03-20T02:52:39.993" v="2812" actId="478"/>
          <ac:picMkLst>
            <pc:docMk/>
            <pc:sldMk cId="1001879969" sldId="271"/>
            <ac:picMk id="6" creationId="{610BEAAF-22A1-42DF-91A7-97937C0BE1B8}"/>
          </ac:picMkLst>
        </pc:picChg>
        <pc:picChg chg="add mod ord">
          <ac:chgData name="Nattavee Thiengkaew" userId="61470ee5-154d-4121-8dfa-048659ecb00e" providerId="ADAL" clId="{B48D0B37-3E96-4474-8609-5DB9C60CEE2F}" dt="2022-03-20T02:52:51.590" v="2820" actId="167"/>
          <ac:picMkLst>
            <pc:docMk/>
            <pc:sldMk cId="1001879969" sldId="271"/>
            <ac:picMk id="11" creationId="{C5A3CEE9-F1CC-418A-A4B3-DB9558B0C55E}"/>
          </ac:picMkLst>
        </pc:picChg>
      </pc:sldChg>
      <pc:sldChg chg="addSp delSp modSp new mod modClrScheme chgLayout">
        <pc:chgData name="Nattavee Thiengkaew" userId="61470ee5-154d-4121-8dfa-048659ecb00e" providerId="ADAL" clId="{B48D0B37-3E96-4474-8609-5DB9C60CEE2F}" dt="2022-03-20T03:35:08.895" v="3697" actId="20577"/>
        <pc:sldMkLst>
          <pc:docMk/>
          <pc:sldMk cId="1121053712" sldId="272"/>
        </pc:sldMkLst>
        <pc:spChg chg="del mod ord">
          <ac:chgData name="Nattavee Thiengkaew" userId="61470ee5-154d-4121-8dfa-048659ecb00e" providerId="ADAL" clId="{B48D0B37-3E96-4474-8609-5DB9C60CEE2F}" dt="2022-03-20T03:09:03.581" v="2825" actId="700"/>
          <ac:spMkLst>
            <pc:docMk/>
            <pc:sldMk cId="1121053712" sldId="272"/>
            <ac:spMk id="2" creationId="{EB973DD2-13A7-43A8-999E-61270B838DED}"/>
          </ac:spMkLst>
        </pc:spChg>
        <pc:spChg chg="del mod ord">
          <ac:chgData name="Nattavee Thiengkaew" userId="61470ee5-154d-4121-8dfa-048659ecb00e" providerId="ADAL" clId="{B48D0B37-3E96-4474-8609-5DB9C60CEE2F}" dt="2022-03-20T03:09:03.581" v="2825" actId="700"/>
          <ac:spMkLst>
            <pc:docMk/>
            <pc:sldMk cId="1121053712" sldId="272"/>
            <ac:spMk id="3" creationId="{6D47F5F6-BD1B-43C6-A2EA-952475F423DA}"/>
          </ac:spMkLst>
        </pc:spChg>
        <pc:spChg chg="add del mod ord">
          <ac:chgData name="Nattavee Thiengkaew" userId="61470ee5-154d-4121-8dfa-048659ecb00e" providerId="ADAL" clId="{B48D0B37-3E96-4474-8609-5DB9C60CEE2F}" dt="2022-03-20T03:09:05.570" v="2826" actId="700"/>
          <ac:spMkLst>
            <pc:docMk/>
            <pc:sldMk cId="1121053712" sldId="272"/>
            <ac:spMk id="4" creationId="{7F313EB5-F460-41FD-87C9-3CA53F0A857E}"/>
          </ac:spMkLst>
        </pc:spChg>
        <pc:spChg chg="add del mod ord">
          <ac:chgData name="Nattavee Thiengkaew" userId="61470ee5-154d-4121-8dfa-048659ecb00e" providerId="ADAL" clId="{B48D0B37-3E96-4474-8609-5DB9C60CEE2F}" dt="2022-03-20T03:09:05.570" v="2826" actId="700"/>
          <ac:spMkLst>
            <pc:docMk/>
            <pc:sldMk cId="1121053712" sldId="272"/>
            <ac:spMk id="5" creationId="{3F7958AD-3CDF-44C3-AD8B-F5DB85A17E4D}"/>
          </ac:spMkLst>
        </pc:spChg>
        <pc:spChg chg="add mod ord">
          <ac:chgData name="Nattavee Thiengkaew" userId="61470ee5-154d-4121-8dfa-048659ecb00e" providerId="ADAL" clId="{B48D0B37-3E96-4474-8609-5DB9C60CEE2F}" dt="2022-03-20T03:35:08.895" v="3697" actId="20577"/>
          <ac:spMkLst>
            <pc:docMk/>
            <pc:sldMk cId="1121053712" sldId="272"/>
            <ac:spMk id="6" creationId="{2A326CFD-CDC7-4BD8-85A3-A45ADAD057CF}"/>
          </ac:spMkLst>
        </pc:spChg>
        <pc:spChg chg="add mod">
          <ac:chgData name="Nattavee Thiengkaew" userId="61470ee5-154d-4121-8dfa-048659ecb00e" providerId="ADAL" clId="{B48D0B37-3E96-4474-8609-5DB9C60CEE2F}" dt="2022-03-20T03:15:11.684" v="3118" actId="1037"/>
          <ac:spMkLst>
            <pc:docMk/>
            <pc:sldMk cId="1121053712" sldId="272"/>
            <ac:spMk id="7" creationId="{6DFE8CDC-8473-4101-BD49-E31AA60D5A9C}"/>
          </ac:spMkLst>
        </pc:spChg>
        <pc:spChg chg="add mod">
          <ac:chgData name="Nattavee Thiengkaew" userId="61470ee5-154d-4121-8dfa-048659ecb00e" providerId="ADAL" clId="{B48D0B37-3E96-4474-8609-5DB9C60CEE2F}" dt="2022-03-20T03:15:11.684" v="3118" actId="1037"/>
          <ac:spMkLst>
            <pc:docMk/>
            <pc:sldMk cId="1121053712" sldId="272"/>
            <ac:spMk id="8" creationId="{537E337C-B978-4BEB-A510-CBE8A12C6D38}"/>
          </ac:spMkLst>
        </pc:spChg>
        <pc:spChg chg="add mod">
          <ac:chgData name="Nattavee Thiengkaew" userId="61470ee5-154d-4121-8dfa-048659ecb00e" providerId="ADAL" clId="{B48D0B37-3E96-4474-8609-5DB9C60CEE2F}" dt="2022-03-20T03:15:11.684" v="3118" actId="1037"/>
          <ac:spMkLst>
            <pc:docMk/>
            <pc:sldMk cId="1121053712" sldId="272"/>
            <ac:spMk id="9" creationId="{32969E33-1DAE-483C-894D-6DD1B8BD177F}"/>
          </ac:spMkLst>
        </pc:spChg>
        <pc:spChg chg="add mod">
          <ac:chgData name="Nattavee Thiengkaew" userId="61470ee5-154d-4121-8dfa-048659ecb00e" providerId="ADAL" clId="{B48D0B37-3E96-4474-8609-5DB9C60CEE2F}" dt="2022-03-20T03:15:11.684" v="3118" actId="1037"/>
          <ac:spMkLst>
            <pc:docMk/>
            <pc:sldMk cId="1121053712" sldId="272"/>
            <ac:spMk id="10" creationId="{241DC736-EAF8-4F35-AAD7-1E9840D99FA4}"/>
          </ac:spMkLst>
        </pc:spChg>
        <pc:spChg chg="add mod">
          <ac:chgData name="Nattavee Thiengkaew" userId="61470ee5-154d-4121-8dfa-048659ecb00e" providerId="ADAL" clId="{B48D0B37-3E96-4474-8609-5DB9C60CEE2F}" dt="2022-03-20T03:15:11.684" v="3118" actId="1037"/>
          <ac:spMkLst>
            <pc:docMk/>
            <pc:sldMk cId="1121053712" sldId="272"/>
            <ac:spMk id="13" creationId="{E05396C5-0EB7-4999-9EF5-3D5B003A5EFF}"/>
          </ac:spMkLst>
        </pc:spChg>
        <pc:spChg chg="add mod">
          <ac:chgData name="Nattavee Thiengkaew" userId="61470ee5-154d-4121-8dfa-048659ecb00e" providerId="ADAL" clId="{B48D0B37-3E96-4474-8609-5DB9C60CEE2F}" dt="2022-03-20T03:15:11.684" v="3118" actId="1037"/>
          <ac:spMkLst>
            <pc:docMk/>
            <pc:sldMk cId="1121053712" sldId="272"/>
            <ac:spMk id="18" creationId="{712D4116-6BE3-4115-913C-CDE1CBB53773}"/>
          </ac:spMkLst>
        </pc:spChg>
        <pc:spChg chg="add mod">
          <ac:chgData name="Nattavee Thiengkaew" userId="61470ee5-154d-4121-8dfa-048659ecb00e" providerId="ADAL" clId="{B48D0B37-3E96-4474-8609-5DB9C60CEE2F}" dt="2022-03-20T03:31:06.627" v="3620" actId="20577"/>
          <ac:spMkLst>
            <pc:docMk/>
            <pc:sldMk cId="1121053712" sldId="272"/>
            <ac:spMk id="19" creationId="{89F3ACF8-ABA3-436A-9E0D-F2126D55906B}"/>
          </ac:spMkLst>
        </pc:spChg>
        <pc:picChg chg="add mod">
          <ac:chgData name="Nattavee Thiengkaew" userId="61470ee5-154d-4121-8dfa-048659ecb00e" providerId="ADAL" clId="{B48D0B37-3E96-4474-8609-5DB9C60CEE2F}" dt="2022-03-20T03:15:11.684" v="3118" actId="1037"/>
          <ac:picMkLst>
            <pc:docMk/>
            <pc:sldMk cId="1121053712" sldId="272"/>
            <ac:picMk id="1026" creationId="{4178E899-0FFB-44EF-AF1B-723B86A18B31}"/>
          </ac:picMkLst>
        </pc:picChg>
        <pc:picChg chg="add mod">
          <ac:chgData name="Nattavee Thiengkaew" userId="61470ee5-154d-4121-8dfa-048659ecb00e" providerId="ADAL" clId="{B48D0B37-3E96-4474-8609-5DB9C60CEE2F}" dt="2022-03-20T03:15:11.684" v="3118" actId="1037"/>
          <ac:picMkLst>
            <pc:docMk/>
            <pc:sldMk cId="1121053712" sldId="272"/>
            <ac:picMk id="1028" creationId="{E235CAA5-DDD7-424B-A050-373B4DF757B0}"/>
          </ac:picMkLst>
        </pc:picChg>
        <pc:picChg chg="add mod">
          <ac:chgData name="Nattavee Thiengkaew" userId="61470ee5-154d-4121-8dfa-048659ecb00e" providerId="ADAL" clId="{B48D0B37-3E96-4474-8609-5DB9C60CEE2F}" dt="2022-03-20T03:15:11.684" v="3118" actId="1037"/>
          <ac:picMkLst>
            <pc:docMk/>
            <pc:sldMk cId="1121053712" sldId="272"/>
            <ac:picMk id="1030" creationId="{B5870C04-ABC5-426F-8C78-EA3AC833FAE3}"/>
          </ac:picMkLst>
        </pc:picChg>
        <pc:cxnChg chg="add mod">
          <ac:chgData name="Nattavee Thiengkaew" userId="61470ee5-154d-4121-8dfa-048659ecb00e" providerId="ADAL" clId="{B48D0B37-3E96-4474-8609-5DB9C60CEE2F}" dt="2022-03-20T03:15:11.684" v="3118" actId="1037"/>
          <ac:cxnSpMkLst>
            <pc:docMk/>
            <pc:sldMk cId="1121053712" sldId="272"/>
            <ac:cxnSpMk id="12" creationId="{AE5645A4-0AE1-4BD6-AEC2-CF3281107C5F}"/>
          </ac:cxnSpMkLst>
        </pc:cxnChg>
      </pc:sldChg>
      <pc:sldChg chg="addSp modSp new mod modClrScheme chgLayout">
        <pc:chgData name="Nattavee Thiengkaew" userId="61470ee5-154d-4121-8dfa-048659ecb00e" providerId="ADAL" clId="{B48D0B37-3E96-4474-8609-5DB9C60CEE2F}" dt="2022-03-20T03:16:16.214" v="3157" actId="20577"/>
        <pc:sldMkLst>
          <pc:docMk/>
          <pc:sldMk cId="1808311115" sldId="273"/>
        </pc:sldMkLst>
        <pc:spChg chg="mod ord">
          <ac:chgData name="Nattavee Thiengkaew" userId="61470ee5-154d-4121-8dfa-048659ecb00e" providerId="ADAL" clId="{B48D0B37-3E96-4474-8609-5DB9C60CEE2F}" dt="2022-03-20T03:15:51.607" v="3141" actId="700"/>
          <ac:spMkLst>
            <pc:docMk/>
            <pc:sldMk cId="1808311115" sldId="273"/>
            <ac:spMk id="2" creationId="{CE8FB0FD-F7F1-489F-A415-C6CDC35352FE}"/>
          </ac:spMkLst>
        </pc:spChg>
        <pc:spChg chg="add mod ord">
          <ac:chgData name="Nattavee Thiengkaew" userId="61470ee5-154d-4121-8dfa-048659ecb00e" providerId="ADAL" clId="{B48D0B37-3E96-4474-8609-5DB9C60CEE2F}" dt="2022-03-20T03:16:16.214" v="3157" actId="20577"/>
          <ac:spMkLst>
            <pc:docMk/>
            <pc:sldMk cId="1808311115" sldId="273"/>
            <ac:spMk id="3" creationId="{87DB0AF1-9DD4-4EFF-A398-39E1F4403CF4}"/>
          </ac:spMkLst>
        </pc:spChg>
      </pc:sldChg>
      <pc:sldChg chg="new del">
        <pc:chgData name="Nattavee Thiengkaew" userId="61470ee5-154d-4121-8dfa-048659ecb00e" providerId="ADAL" clId="{B48D0B37-3E96-4474-8609-5DB9C60CEE2F}" dt="2022-03-20T03:32:21.908" v="3622" actId="47"/>
        <pc:sldMkLst>
          <pc:docMk/>
          <pc:sldMk cId="1969134826" sldId="274"/>
        </pc:sldMkLst>
      </pc:sldChg>
      <pc:sldChg chg="addSp delSp modSp new mod chgLayout">
        <pc:chgData name="Nattavee Thiengkaew" userId="61470ee5-154d-4121-8dfa-048659ecb00e" providerId="ADAL" clId="{B48D0B37-3E96-4474-8609-5DB9C60CEE2F}" dt="2022-03-20T03:36:30.928" v="3709" actId="20577"/>
        <pc:sldMkLst>
          <pc:docMk/>
          <pc:sldMk cId="4152391337" sldId="274"/>
        </pc:sldMkLst>
        <pc:spChg chg="del mod ord">
          <ac:chgData name="Nattavee Thiengkaew" userId="61470ee5-154d-4121-8dfa-048659ecb00e" providerId="ADAL" clId="{B48D0B37-3E96-4474-8609-5DB9C60CEE2F}" dt="2022-03-20T03:36:25.969" v="3699" actId="700"/>
          <ac:spMkLst>
            <pc:docMk/>
            <pc:sldMk cId="4152391337" sldId="274"/>
            <ac:spMk id="2" creationId="{EB1AB163-2A9A-4BB7-A1AE-C89C4FC5ADEF}"/>
          </ac:spMkLst>
        </pc:spChg>
        <pc:spChg chg="del mod ord">
          <ac:chgData name="Nattavee Thiengkaew" userId="61470ee5-154d-4121-8dfa-048659ecb00e" providerId="ADAL" clId="{B48D0B37-3E96-4474-8609-5DB9C60CEE2F}" dt="2022-03-20T03:36:25.969" v="3699" actId="700"/>
          <ac:spMkLst>
            <pc:docMk/>
            <pc:sldMk cId="4152391337" sldId="274"/>
            <ac:spMk id="3" creationId="{B39AC04B-0744-465A-9874-E4C2E063F4E0}"/>
          </ac:spMkLst>
        </pc:spChg>
        <pc:spChg chg="add mod ord">
          <ac:chgData name="Nattavee Thiengkaew" userId="61470ee5-154d-4121-8dfa-048659ecb00e" providerId="ADAL" clId="{B48D0B37-3E96-4474-8609-5DB9C60CEE2F}" dt="2022-03-20T03:36:30.928" v="3709" actId="20577"/>
          <ac:spMkLst>
            <pc:docMk/>
            <pc:sldMk cId="4152391337" sldId="274"/>
            <ac:spMk id="4" creationId="{0970E7E5-45A7-4D49-900D-3F021F085D40}"/>
          </ac:spMkLst>
        </pc:spChg>
        <pc:spChg chg="add mod ord">
          <ac:chgData name="Nattavee Thiengkaew" userId="61470ee5-154d-4121-8dfa-048659ecb00e" providerId="ADAL" clId="{B48D0B37-3E96-4474-8609-5DB9C60CEE2F}" dt="2022-03-20T03:36:25.969" v="3699" actId="700"/>
          <ac:spMkLst>
            <pc:docMk/>
            <pc:sldMk cId="4152391337" sldId="274"/>
            <ac:spMk id="5" creationId="{DDDE8440-0932-45F0-A916-720312E72B20}"/>
          </ac:spMkLst>
        </pc:spChg>
      </pc:sldChg>
      <pc:sldMasterChg chg="modSp mod modSldLayout">
        <pc:chgData name="Nattavee Thiengkaew" userId="61470ee5-154d-4121-8dfa-048659ecb00e" providerId="ADAL" clId="{B48D0B37-3E96-4474-8609-5DB9C60CEE2F}" dt="2022-03-20T01:54:54.772" v="119" actId="14"/>
        <pc:sldMasterMkLst>
          <pc:docMk/>
          <pc:sldMasterMk cId="2310809595" sldId="2147483779"/>
        </pc:sldMasterMkLst>
        <pc:spChg chg="mod">
          <ac:chgData name="Nattavee Thiengkaew" userId="61470ee5-154d-4121-8dfa-048659ecb00e" providerId="ADAL" clId="{B48D0B37-3E96-4474-8609-5DB9C60CEE2F}" dt="2022-03-20T01:52:55.412" v="76" actId="20577"/>
          <ac:spMkLst>
            <pc:docMk/>
            <pc:sldMasterMk cId="2310809595" sldId="2147483779"/>
            <ac:spMk id="3" creationId="{00000000-0000-0000-0000-000000000000}"/>
          </ac:spMkLst>
        </pc:spChg>
        <pc:sldLayoutChg chg="modSp mod">
          <pc:chgData name="Nattavee Thiengkaew" userId="61470ee5-154d-4121-8dfa-048659ecb00e" providerId="ADAL" clId="{B48D0B37-3E96-4474-8609-5DB9C60CEE2F}" dt="2022-03-20T01:54:54.772" v="119" actId="14"/>
          <pc:sldLayoutMkLst>
            <pc:docMk/>
            <pc:sldMasterMk cId="2310809595" sldId="2147483779"/>
            <pc:sldLayoutMk cId="1109010738" sldId="2147483781"/>
          </pc:sldLayoutMkLst>
          <pc:spChg chg="mod">
            <ac:chgData name="Nattavee Thiengkaew" userId="61470ee5-154d-4121-8dfa-048659ecb00e" providerId="ADAL" clId="{B48D0B37-3E96-4474-8609-5DB9C60CEE2F}" dt="2022-03-20T01:54:54.772" v="119" actId="14"/>
            <ac:spMkLst>
              <pc:docMk/>
              <pc:sldMasterMk cId="2310809595" sldId="2147483779"/>
              <pc:sldLayoutMk cId="1109010738" sldId="2147483781"/>
              <ac:spMk id="3" creationId="{00000000-0000-0000-0000-000000000000}"/>
            </ac:spMkLst>
          </pc:spChg>
        </pc:sldLayoutChg>
      </pc:sldMasterChg>
    </pc:docChg>
  </pc:docChgLst>
  <pc:docChgLst>
    <pc:chgData name="Nattavee Thiengkaew" userId="S::nattavee.t@alumni.chula.ac.th::61470ee5-154d-4121-8dfa-048659ecb00e" providerId="AD" clId="Web-{60A7836C-53CB-4AB2-B947-C36484AE1FC8}"/>
    <pc:docChg chg="modSld modMainMaster">
      <pc:chgData name="Nattavee Thiengkaew" userId="S::nattavee.t@alumni.chula.ac.th::61470ee5-154d-4121-8dfa-048659ecb00e" providerId="AD" clId="Web-{60A7836C-53CB-4AB2-B947-C36484AE1FC8}" dt="2022-03-20T03:42:59.591" v="6"/>
      <pc:docMkLst>
        <pc:docMk/>
      </pc:docMkLst>
      <pc:sldChg chg="modTransition">
        <pc:chgData name="Nattavee Thiengkaew" userId="S::nattavee.t@alumni.chula.ac.th::61470ee5-154d-4121-8dfa-048659ecb00e" providerId="AD" clId="Web-{60A7836C-53CB-4AB2-B947-C36484AE1FC8}" dt="2022-03-20T03:42:59.591" v="6"/>
        <pc:sldMkLst>
          <pc:docMk/>
          <pc:sldMk cId="3630736976" sldId="256"/>
        </pc:sldMkLst>
      </pc:sldChg>
      <pc:sldChg chg="modTransition">
        <pc:chgData name="Nattavee Thiengkaew" userId="S::nattavee.t@alumni.chula.ac.th::61470ee5-154d-4121-8dfa-048659ecb00e" providerId="AD" clId="Web-{60A7836C-53CB-4AB2-B947-C36484AE1FC8}" dt="2022-03-20T03:42:59.591" v="6"/>
        <pc:sldMkLst>
          <pc:docMk/>
          <pc:sldMk cId="1192934530" sldId="257"/>
        </pc:sldMkLst>
      </pc:sldChg>
      <pc:sldChg chg="modTransition">
        <pc:chgData name="Nattavee Thiengkaew" userId="S::nattavee.t@alumni.chula.ac.th::61470ee5-154d-4121-8dfa-048659ecb00e" providerId="AD" clId="Web-{60A7836C-53CB-4AB2-B947-C36484AE1FC8}" dt="2022-03-20T03:42:59.591" v="6"/>
        <pc:sldMkLst>
          <pc:docMk/>
          <pc:sldMk cId="4117841638" sldId="258"/>
        </pc:sldMkLst>
      </pc:sldChg>
      <pc:sldChg chg="modTransition">
        <pc:chgData name="Nattavee Thiengkaew" userId="S::nattavee.t@alumni.chula.ac.th::61470ee5-154d-4121-8dfa-048659ecb00e" providerId="AD" clId="Web-{60A7836C-53CB-4AB2-B947-C36484AE1FC8}" dt="2022-03-20T03:42:59.591" v="6"/>
        <pc:sldMkLst>
          <pc:docMk/>
          <pc:sldMk cId="922401166" sldId="259"/>
        </pc:sldMkLst>
      </pc:sldChg>
      <pc:sldChg chg="modTransition">
        <pc:chgData name="Nattavee Thiengkaew" userId="S::nattavee.t@alumni.chula.ac.th::61470ee5-154d-4121-8dfa-048659ecb00e" providerId="AD" clId="Web-{60A7836C-53CB-4AB2-B947-C36484AE1FC8}" dt="2022-03-20T03:42:59.591" v="6"/>
        <pc:sldMkLst>
          <pc:docMk/>
          <pc:sldMk cId="426487528" sldId="260"/>
        </pc:sldMkLst>
      </pc:sldChg>
      <pc:sldChg chg="modTransition">
        <pc:chgData name="Nattavee Thiengkaew" userId="S::nattavee.t@alumni.chula.ac.th::61470ee5-154d-4121-8dfa-048659ecb00e" providerId="AD" clId="Web-{60A7836C-53CB-4AB2-B947-C36484AE1FC8}" dt="2022-03-20T03:42:59.591" v="6"/>
        <pc:sldMkLst>
          <pc:docMk/>
          <pc:sldMk cId="2873581034" sldId="261"/>
        </pc:sldMkLst>
      </pc:sldChg>
      <pc:sldChg chg="modTransition">
        <pc:chgData name="Nattavee Thiengkaew" userId="S::nattavee.t@alumni.chula.ac.th::61470ee5-154d-4121-8dfa-048659ecb00e" providerId="AD" clId="Web-{60A7836C-53CB-4AB2-B947-C36484AE1FC8}" dt="2022-03-20T03:42:59.591" v="6"/>
        <pc:sldMkLst>
          <pc:docMk/>
          <pc:sldMk cId="326704747" sldId="262"/>
        </pc:sldMkLst>
      </pc:sldChg>
      <pc:sldChg chg="modTransition">
        <pc:chgData name="Nattavee Thiengkaew" userId="S::nattavee.t@alumni.chula.ac.th::61470ee5-154d-4121-8dfa-048659ecb00e" providerId="AD" clId="Web-{60A7836C-53CB-4AB2-B947-C36484AE1FC8}" dt="2022-03-20T03:42:59.591" v="6"/>
        <pc:sldMkLst>
          <pc:docMk/>
          <pc:sldMk cId="1178198205" sldId="263"/>
        </pc:sldMkLst>
      </pc:sldChg>
      <pc:sldChg chg="modTransition">
        <pc:chgData name="Nattavee Thiengkaew" userId="S::nattavee.t@alumni.chula.ac.th::61470ee5-154d-4121-8dfa-048659ecb00e" providerId="AD" clId="Web-{60A7836C-53CB-4AB2-B947-C36484AE1FC8}" dt="2022-03-20T03:42:59.591" v="6"/>
        <pc:sldMkLst>
          <pc:docMk/>
          <pc:sldMk cId="3790207673" sldId="264"/>
        </pc:sldMkLst>
      </pc:sldChg>
      <pc:sldChg chg="modTransition">
        <pc:chgData name="Nattavee Thiengkaew" userId="S::nattavee.t@alumni.chula.ac.th::61470ee5-154d-4121-8dfa-048659ecb00e" providerId="AD" clId="Web-{60A7836C-53CB-4AB2-B947-C36484AE1FC8}" dt="2022-03-20T03:42:59.591" v="6"/>
        <pc:sldMkLst>
          <pc:docMk/>
          <pc:sldMk cId="2036518195" sldId="265"/>
        </pc:sldMkLst>
      </pc:sldChg>
      <pc:sldChg chg="modTransition">
        <pc:chgData name="Nattavee Thiengkaew" userId="S::nattavee.t@alumni.chula.ac.th::61470ee5-154d-4121-8dfa-048659ecb00e" providerId="AD" clId="Web-{60A7836C-53CB-4AB2-B947-C36484AE1FC8}" dt="2022-03-20T03:42:59.591" v="6"/>
        <pc:sldMkLst>
          <pc:docMk/>
          <pc:sldMk cId="2669267248" sldId="266"/>
        </pc:sldMkLst>
      </pc:sldChg>
      <pc:sldChg chg="modTransition">
        <pc:chgData name="Nattavee Thiengkaew" userId="S::nattavee.t@alumni.chula.ac.th::61470ee5-154d-4121-8dfa-048659ecb00e" providerId="AD" clId="Web-{60A7836C-53CB-4AB2-B947-C36484AE1FC8}" dt="2022-03-20T03:42:59.591" v="6"/>
        <pc:sldMkLst>
          <pc:docMk/>
          <pc:sldMk cId="3438997440" sldId="267"/>
        </pc:sldMkLst>
      </pc:sldChg>
      <pc:sldChg chg="modTransition">
        <pc:chgData name="Nattavee Thiengkaew" userId="S::nattavee.t@alumni.chula.ac.th::61470ee5-154d-4121-8dfa-048659ecb00e" providerId="AD" clId="Web-{60A7836C-53CB-4AB2-B947-C36484AE1FC8}" dt="2022-03-20T03:42:59.591" v="6"/>
        <pc:sldMkLst>
          <pc:docMk/>
          <pc:sldMk cId="1149945402" sldId="268"/>
        </pc:sldMkLst>
      </pc:sldChg>
      <pc:sldChg chg="modTransition">
        <pc:chgData name="Nattavee Thiengkaew" userId="S::nattavee.t@alumni.chula.ac.th::61470ee5-154d-4121-8dfa-048659ecb00e" providerId="AD" clId="Web-{60A7836C-53CB-4AB2-B947-C36484AE1FC8}" dt="2022-03-20T03:42:59.591" v="6"/>
        <pc:sldMkLst>
          <pc:docMk/>
          <pc:sldMk cId="2556840799" sldId="269"/>
        </pc:sldMkLst>
      </pc:sldChg>
      <pc:sldChg chg="modTransition">
        <pc:chgData name="Nattavee Thiengkaew" userId="S::nattavee.t@alumni.chula.ac.th::61470ee5-154d-4121-8dfa-048659ecb00e" providerId="AD" clId="Web-{60A7836C-53CB-4AB2-B947-C36484AE1FC8}" dt="2022-03-20T03:42:59.591" v="6"/>
        <pc:sldMkLst>
          <pc:docMk/>
          <pc:sldMk cId="3629104383" sldId="270"/>
        </pc:sldMkLst>
      </pc:sldChg>
      <pc:sldChg chg="modTransition">
        <pc:chgData name="Nattavee Thiengkaew" userId="S::nattavee.t@alumni.chula.ac.th::61470ee5-154d-4121-8dfa-048659ecb00e" providerId="AD" clId="Web-{60A7836C-53CB-4AB2-B947-C36484AE1FC8}" dt="2022-03-20T03:42:59.591" v="6"/>
        <pc:sldMkLst>
          <pc:docMk/>
          <pc:sldMk cId="1001879969" sldId="271"/>
        </pc:sldMkLst>
      </pc:sldChg>
      <pc:sldChg chg="modTransition">
        <pc:chgData name="Nattavee Thiengkaew" userId="S::nattavee.t@alumni.chula.ac.th::61470ee5-154d-4121-8dfa-048659ecb00e" providerId="AD" clId="Web-{60A7836C-53CB-4AB2-B947-C36484AE1FC8}" dt="2022-03-20T03:42:59.591" v="6"/>
        <pc:sldMkLst>
          <pc:docMk/>
          <pc:sldMk cId="1121053712" sldId="272"/>
        </pc:sldMkLst>
      </pc:sldChg>
      <pc:sldChg chg="modTransition">
        <pc:chgData name="Nattavee Thiengkaew" userId="S::nattavee.t@alumni.chula.ac.th::61470ee5-154d-4121-8dfa-048659ecb00e" providerId="AD" clId="Web-{60A7836C-53CB-4AB2-B947-C36484AE1FC8}" dt="2022-03-20T03:42:59.591" v="6"/>
        <pc:sldMkLst>
          <pc:docMk/>
          <pc:sldMk cId="1808311115" sldId="273"/>
        </pc:sldMkLst>
      </pc:sldChg>
      <pc:sldChg chg="modTransition">
        <pc:chgData name="Nattavee Thiengkaew" userId="S::nattavee.t@alumni.chula.ac.th::61470ee5-154d-4121-8dfa-048659ecb00e" providerId="AD" clId="Web-{60A7836C-53CB-4AB2-B947-C36484AE1FC8}" dt="2022-03-20T03:42:59.591" v="6"/>
        <pc:sldMkLst>
          <pc:docMk/>
          <pc:sldMk cId="4152391337" sldId="274"/>
        </pc:sldMkLst>
      </pc:sldChg>
      <pc:sldMasterChg chg="modTransition modSldLayout">
        <pc:chgData name="Nattavee Thiengkaew" userId="S::nattavee.t@alumni.chula.ac.th::61470ee5-154d-4121-8dfa-048659ecb00e" providerId="AD" clId="Web-{60A7836C-53CB-4AB2-B947-C36484AE1FC8}" dt="2022-03-20T03:42:59.591" v="6"/>
        <pc:sldMasterMkLst>
          <pc:docMk/>
          <pc:sldMasterMk cId="4120293951" sldId="2147483803"/>
        </pc:sldMasterMkLst>
        <pc:sldLayoutChg chg="modTransition">
          <pc:chgData name="Nattavee Thiengkaew" userId="S::nattavee.t@alumni.chula.ac.th::61470ee5-154d-4121-8dfa-048659ecb00e" providerId="AD" clId="Web-{60A7836C-53CB-4AB2-B947-C36484AE1FC8}" dt="2022-03-20T03:42:59.591" v="6"/>
          <pc:sldLayoutMkLst>
            <pc:docMk/>
            <pc:sldMasterMk cId="4120293951" sldId="2147483803"/>
            <pc:sldLayoutMk cId="1889336642" sldId="2147483804"/>
          </pc:sldLayoutMkLst>
        </pc:sldLayoutChg>
        <pc:sldLayoutChg chg="modTransition">
          <pc:chgData name="Nattavee Thiengkaew" userId="S::nattavee.t@alumni.chula.ac.th::61470ee5-154d-4121-8dfa-048659ecb00e" providerId="AD" clId="Web-{60A7836C-53CB-4AB2-B947-C36484AE1FC8}" dt="2022-03-20T03:42:59.591" v="6"/>
          <pc:sldLayoutMkLst>
            <pc:docMk/>
            <pc:sldMasterMk cId="4120293951" sldId="2147483803"/>
            <pc:sldLayoutMk cId="4069257983" sldId="2147483805"/>
          </pc:sldLayoutMkLst>
        </pc:sldLayoutChg>
        <pc:sldLayoutChg chg="modTransition">
          <pc:chgData name="Nattavee Thiengkaew" userId="S::nattavee.t@alumni.chula.ac.th::61470ee5-154d-4121-8dfa-048659ecb00e" providerId="AD" clId="Web-{60A7836C-53CB-4AB2-B947-C36484AE1FC8}" dt="2022-03-20T03:42:59.591" v="6"/>
          <pc:sldLayoutMkLst>
            <pc:docMk/>
            <pc:sldMasterMk cId="4120293951" sldId="2147483803"/>
            <pc:sldLayoutMk cId="4062674480" sldId="2147483806"/>
          </pc:sldLayoutMkLst>
        </pc:sldLayoutChg>
        <pc:sldLayoutChg chg="modTransition">
          <pc:chgData name="Nattavee Thiengkaew" userId="S::nattavee.t@alumni.chula.ac.th::61470ee5-154d-4121-8dfa-048659ecb00e" providerId="AD" clId="Web-{60A7836C-53CB-4AB2-B947-C36484AE1FC8}" dt="2022-03-20T03:42:59.591" v="6"/>
          <pc:sldLayoutMkLst>
            <pc:docMk/>
            <pc:sldMasterMk cId="4120293951" sldId="2147483803"/>
            <pc:sldLayoutMk cId="4275867734" sldId="2147483807"/>
          </pc:sldLayoutMkLst>
        </pc:sldLayoutChg>
        <pc:sldLayoutChg chg="modTransition">
          <pc:chgData name="Nattavee Thiengkaew" userId="S::nattavee.t@alumni.chula.ac.th::61470ee5-154d-4121-8dfa-048659ecb00e" providerId="AD" clId="Web-{60A7836C-53CB-4AB2-B947-C36484AE1FC8}" dt="2022-03-20T03:42:59.591" v="6"/>
          <pc:sldLayoutMkLst>
            <pc:docMk/>
            <pc:sldMasterMk cId="4120293951" sldId="2147483803"/>
            <pc:sldLayoutMk cId="1771335430" sldId="2147483808"/>
          </pc:sldLayoutMkLst>
        </pc:sldLayoutChg>
        <pc:sldLayoutChg chg="modTransition">
          <pc:chgData name="Nattavee Thiengkaew" userId="S::nattavee.t@alumni.chula.ac.th::61470ee5-154d-4121-8dfa-048659ecb00e" providerId="AD" clId="Web-{60A7836C-53CB-4AB2-B947-C36484AE1FC8}" dt="2022-03-20T03:42:59.591" v="6"/>
          <pc:sldLayoutMkLst>
            <pc:docMk/>
            <pc:sldMasterMk cId="4120293951" sldId="2147483803"/>
            <pc:sldLayoutMk cId="4249689851" sldId="2147483809"/>
          </pc:sldLayoutMkLst>
        </pc:sldLayoutChg>
        <pc:sldLayoutChg chg="modTransition">
          <pc:chgData name="Nattavee Thiengkaew" userId="S::nattavee.t@alumni.chula.ac.th::61470ee5-154d-4121-8dfa-048659ecb00e" providerId="AD" clId="Web-{60A7836C-53CB-4AB2-B947-C36484AE1FC8}" dt="2022-03-20T03:42:59.591" v="6"/>
          <pc:sldLayoutMkLst>
            <pc:docMk/>
            <pc:sldMasterMk cId="4120293951" sldId="2147483803"/>
            <pc:sldLayoutMk cId="1954325065" sldId="2147483810"/>
          </pc:sldLayoutMkLst>
        </pc:sldLayoutChg>
        <pc:sldLayoutChg chg="modTransition">
          <pc:chgData name="Nattavee Thiengkaew" userId="S::nattavee.t@alumni.chula.ac.th::61470ee5-154d-4121-8dfa-048659ecb00e" providerId="AD" clId="Web-{60A7836C-53CB-4AB2-B947-C36484AE1FC8}" dt="2022-03-20T03:42:59.591" v="6"/>
          <pc:sldLayoutMkLst>
            <pc:docMk/>
            <pc:sldMasterMk cId="4120293951" sldId="2147483803"/>
            <pc:sldLayoutMk cId="525081293" sldId="2147483811"/>
          </pc:sldLayoutMkLst>
        </pc:sldLayoutChg>
        <pc:sldLayoutChg chg="modTransition">
          <pc:chgData name="Nattavee Thiengkaew" userId="S::nattavee.t@alumni.chula.ac.th::61470ee5-154d-4121-8dfa-048659ecb00e" providerId="AD" clId="Web-{60A7836C-53CB-4AB2-B947-C36484AE1FC8}" dt="2022-03-20T03:42:59.591" v="6"/>
          <pc:sldLayoutMkLst>
            <pc:docMk/>
            <pc:sldMasterMk cId="4120293951" sldId="2147483803"/>
            <pc:sldLayoutMk cId="522833795" sldId="2147483812"/>
          </pc:sldLayoutMkLst>
        </pc:sldLayoutChg>
        <pc:sldLayoutChg chg="modTransition">
          <pc:chgData name="Nattavee Thiengkaew" userId="S::nattavee.t@alumni.chula.ac.th::61470ee5-154d-4121-8dfa-048659ecb00e" providerId="AD" clId="Web-{60A7836C-53CB-4AB2-B947-C36484AE1FC8}" dt="2022-03-20T03:42:59.591" v="6"/>
          <pc:sldLayoutMkLst>
            <pc:docMk/>
            <pc:sldMasterMk cId="4120293951" sldId="2147483803"/>
            <pc:sldLayoutMk cId="90773508" sldId="2147483813"/>
          </pc:sldLayoutMkLst>
        </pc:sldLayoutChg>
        <pc:sldLayoutChg chg="modTransition">
          <pc:chgData name="Nattavee Thiengkaew" userId="S::nattavee.t@alumni.chula.ac.th::61470ee5-154d-4121-8dfa-048659ecb00e" providerId="AD" clId="Web-{60A7836C-53CB-4AB2-B947-C36484AE1FC8}" dt="2022-03-20T03:42:59.591" v="6"/>
          <pc:sldLayoutMkLst>
            <pc:docMk/>
            <pc:sldMasterMk cId="4120293951" sldId="2147483803"/>
            <pc:sldLayoutMk cId="4197280326" sldId="214748381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48153-3782-4BB6-9917-058E7E17D20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98526-2751-43B6-92D0-D4D63D976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37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Our client is currently facing low conversion rate of only 2% on rental webpage, meaning that only 2 out of 100 ppl visiting the webpage will sign up. Meaning they will leave the platform and might not comeback again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98526-2751-43B6-92D0-D4D63D9760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19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To solve the problem, comes the idea Building an app to estimate rental price from user input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We will focus on short stays rental, targeting less than $25 prediction error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98526-2751-43B6-92D0-D4D63D9760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34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98526-2751-43B6-92D0-D4D63D9760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56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 are too many property types and many types with minor population that we can’t even see what they are!</a:t>
            </a:r>
          </a:p>
          <a:p>
            <a:endParaRPr lang="en-US"/>
          </a:p>
          <a:p>
            <a:r>
              <a:rPr lang="en-US"/>
              <a:t>After removing, we have 10 property types remain, the highest in population is apartment, and the proportion looks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98526-2751-43B6-92D0-D4D63D9760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2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Now we let’s see the relationship between price and no. of bedrooms</a:t>
            </a:r>
          </a:p>
          <a:p>
            <a:endParaRPr lang="en-US"/>
          </a:p>
          <a:p>
            <a:r>
              <a:rPr lang="en-US"/>
              <a:t>So, you can say that property with high bedrooms will have higher price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98526-2751-43B6-92D0-D4D63D9760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04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98526-2751-43B6-92D0-D4D63D9760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12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According to the problem, we will use regression model, which is basically a model that use features to predict continuous value – in this case, the rental price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98526-2751-43B6-92D0-D4D63D9760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73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MAE – the difference of prediction and actual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98526-2751-43B6-92D0-D4D63D9760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6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8B68-1EE3-4BF1-8FC7-625E9ABFCB03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9B9A-5792-4A5A-8ECC-94BEA690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36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8B68-1EE3-4BF1-8FC7-625E9ABFCB03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9B9A-5792-4A5A-8ECC-94BEA690BC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77350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8B68-1EE3-4BF1-8FC7-625E9ABFCB03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9B9A-5792-4A5A-8ECC-94BEA690BC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72803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8B68-1EE3-4BF1-8FC7-625E9ABFCB03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9B9A-5792-4A5A-8ECC-94BEA690BC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925798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8B68-1EE3-4BF1-8FC7-625E9ABFCB03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9B9A-5792-4A5A-8ECC-94BEA690BC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267448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8B68-1EE3-4BF1-8FC7-625E9ABFCB03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9B9A-5792-4A5A-8ECC-94BEA690BC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58677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8B68-1EE3-4BF1-8FC7-625E9ABFCB03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9B9A-5792-4A5A-8ECC-94BEA690BC2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133543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8B68-1EE3-4BF1-8FC7-625E9ABFCB03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9B9A-5792-4A5A-8ECC-94BEA690BC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968985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8B68-1EE3-4BF1-8FC7-625E9ABFCB03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9B9A-5792-4A5A-8ECC-94BEA690BC2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432506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8B68-1EE3-4BF1-8FC7-625E9ABFCB03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9B9A-5792-4A5A-8ECC-94BEA690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8129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8B68-1EE3-4BF1-8FC7-625E9ABFCB03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9B9A-5792-4A5A-8ECC-94BEA690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3379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11BE8B68-1EE3-4BF1-8FC7-625E9ABFCB03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76AA9B9A-5792-4A5A-8ECC-94BEA690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9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EC3E-8463-4DBA-B2CD-A142084351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Property Rental Price Prediction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68E2F-1C7D-4E23-AE7E-F0DFCBA52A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Army</a:t>
            </a:r>
          </a:p>
          <a:p>
            <a:r>
              <a:rPr lang="en-US"/>
              <a:t>20</a:t>
            </a:r>
            <a:r>
              <a:rPr lang="en-US" baseline="30000"/>
              <a:t>th</a:t>
            </a:r>
            <a:r>
              <a:rPr lang="en-US"/>
              <a:t> Mar 2022</a:t>
            </a:r>
          </a:p>
        </p:txBody>
      </p:sp>
    </p:spTree>
    <p:extLst>
      <p:ext uri="{BB962C8B-B14F-4D97-AF65-F5344CB8AC3E}">
        <p14:creationId xmlns:p14="http://schemas.microsoft.com/office/powerpoint/2010/main" val="363073697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6BA3-08BF-48B1-A48C-92DF2386A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POPULAR MINIMUM NIGHTS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4A8EC-EF45-41AF-9F87-774CA6CF9C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No correlation between price and minimum nights</a:t>
            </a:r>
          </a:p>
          <a:p>
            <a:endParaRPr lang="en-US"/>
          </a:p>
          <a:p>
            <a:r>
              <a:rPr lang="en-US"/>
              <a:t>Popular minimum nights are between </a:t>
            </a:r>
            <a:r>
              <a:rPr lang="en-US">
                <a:solidFill>
                  <a:schemeClr val="accent1"/>
                </a:solidFill>
              </a:rPr>
              <a:t>1 – 5 nights </a:t>
            </a:r>
            <a:r>
              <a:rPr lang="en-US">
                <a:solidFill>
                  <a:schemeClr val="tx2"/>
                </a:solidFill>
              </a:rPr>
              <a:t>and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30 nights</a:t>
            </a:r>
          </a:p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9A02AD-4D6A-4835-BF6F-7707EBCD4650}"/>
              </a:ext>
            </a:extLst>
          </p:cNvPr>
          <p:cNvSpPr txBox="1"/>
          <p:nvPr/>
        </p:nvSpPr>
        <p:spPr>
          <a:xfrm>
            <a:off x="6670634" y="1668585"/>
            <a:ext cx="4038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4C72B0"/>
                </a:solidFill>
              </a:rPr>
              <a:t>Correlation coefficient = 0</a:t>
            </a:r>
          </a:p>
        </p:txBody>
      </p:sp>
      <p:pic>
        <p:nvPicPr>
          <p:cNvPr id="15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4F34C79F-7F3C-4B92-A9B5-87B2F95926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570" y="2212464"/>
            <a:ext cx="4110932" cy="4351338"/>
          </a:xfrm>
        </p:spPr>
      </p:pic>
    </p:spTree>
    <p:extLst>
      <p:ext uri="{BB962C8B-B14F-4D97-AF65-F5344CB8AC3E}">
        <p14:creationId xmlns:p14="http://schemas.microsoft.com/office/powerpoint/2010/main" val="203651819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8B6FDA-AC2A-4B55-8985-042C59147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PRICE VS CATEGORY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25139C-5F5C-44ED-B710-6837BD0314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Shared room &amp; hotel room </a:t>
            </a:r>
            <a:r>
              <a:rPr lang="en-US"/>
              <a:t>is likely to have high price </a:t>
            </a:r>
          </a:p>
        </p:txBody>
      </p: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455DD609-B355-4275-A8A3-946A3D0974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482" y="2508250"/>
            <a:ext cx="3675086" cy="366395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2CCA4A-5BF8-420C-9D63-B0A25F1B3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Hotel </a:t>
            </a:r>
            <a:r>
              <a:rPr lang="en-US"/>
              <a:t>is likely to have highest price</a:t>
            </a:r>
          </a:p>
        </p:txBody>
      </p:sp>
      <p:pic>
        <p:nvPicPr>
          <p:cNvPr id="17" name="Content Placeholder 16" descr="Chart, bar chart&#10;&#10;Description automatically generated">
            <a:extLst>
              <a:ext uri="{FF2B5EF4-FFF2-40B4-BE49-F238E27FC236}">
                <a16:creationId xmlns:a16="http://schemas.microsoft.com/office/drawing/2014/main" id="{3D25B98F-37EA-4868-92D3-BADAD637A94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63" y="2710990"/>
            <a:ext cx="4936554" cy="3589326"/>
          </a:xfrm>
        </p:spPr>
      </p:pic>
    </p:spTree>
    <p:extLst>
      <p:ext uri="{BB962C8B-B14F-4D97-AF65-F5344CB8AC3E}">
        <p14:creationId xmlns:p14="http://schemas.microsoft.com/office/powerpoint/2010/main" val="266926724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A23D-C5F8-4362-B74B-543B61B2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B6ADE-54AC-4FEB-8FC9-62F8B90204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9744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8746-D0C9-44E9-87C9-3C3F9ACBC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AE854-5824-4234-98FF-6D9BA4899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Regression model – predict continuous numeric value</a:t>
            </a:r>
          </a:p>
          <a:p>
            <a:endParaRPr lang="en-US"/>
          </a:p>
          <a:p>
            <a:r>
              <a:rPr lang="en-US"/>
              <a:t>Fit the data to 5 algorithms and select the one with least error</a:t>
            </a:r>
          </a:p>
        </p:txBody>
      </p:sp>
    </p:spTree>
    <p:extLst>
      <p:ext uri="{BB962C8B-B14F-4D97-AF65-F5344CB8AC3E}">
        <p14:creationId xmlns:p14="http://schemas.microsoft.com/office/powerpoint/2010/main" val="114994540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9FC39-A383-41BC-AF8B-BF822EFD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SELECTION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7E5C2-919A-472E-8645-4356F8A518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Best model is </a:t>
            </a:r>
            <a:r>
              <a:rPr lang="en-US">
                <a:solidFill>
                  <a:schemeClr val="accent1"/>
                </a:solidFill>
              </a:rPr>
              <a:t>Random Forest</a:t>
            </a:r>
          </a:p>
          <a:p>
            <a:endParaRPr lang="en-US">
              <a:solidFill>
                <a:schemeClr val="accent1"/>
              </a:solidFill>
            </a:endParaRPr>
          </a:p>
          <a:p>
            <a:r>
              <a:rPr lang="en-US">
                <a:solidFill>
                  <a:schemeClr val="tx2"/>
                </a:solidFill>
              </a:rPr>
              <a:t>Error already meets the target</a:t>
            </a:r>
          </a:p>
          <a:p>
            <a:endParaRPr lang="en-US">
              <a:solidFill>
                <a:schemeClr val="tx2"/>
              </a:solidFill>
            </a:endParaRPr>
          </a:p>
          <a:p>
            <a:r>
              <a:rPr lang="en-US">
                <a:solidFill>
                  <a:schemeClr val="tx2"/>
                </a:solidFill>
              </a:rPr>
              <a:t>After tuning, we got around </a:t>
            </a:r>
            <a:r>
              <a:rPr lang="en-US">
                <a:solidFill>
                  <a:schemeClr val="accent1"/>
                </a:solidFill>
              </a:rPr>
              <a:t>$24.5 error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0925492-E633-46F5-9DA7-DFD66440258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0673482"/>
              </p:ext>
            </p:extLst>
          </p:nvPr>
        </p:nvGraphicFramePr>
        <p:xfrm>
          <a:off x="6449570" y="1779428"/>
          <a:ext cx="39648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875">
                  <a:extLst>
                    <a:ext uri="{9D8B030D-6E8A-4147-A177-3AD203B41FA5}">
                      <a16:colId xmlns:a16="http://schemas.microsoft.com/office/drawing/2014/main" val="4115411176"/>
                    </a:ext>
                  </a:extLst>
                </a:gridCol>
                <a:gridCol w="1425987">
                  <a:extLst>
                    <a:ext uri="{9D8B030D-6E8A-4147-A177-3AD203B41FA5}">
                      <a16:colId xmlns:a16="http://schemas.microsoft.com/office/drawing/2014/main" val="1629927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38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Ridge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26.5446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512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>
                          <a:effectLst/>
                        </a:rPr>
                        <a:t>DecisionTree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31.9653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85345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>
                          <a:effectLst/>
                        </a:rPr>
                        <a:t>RandomForest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24.7099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06588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>
                          <a:effectLst/>
                        </a:rPr>
                        <a:t>GradientBoosting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25.2143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24159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SVM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25.9565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650449849"/>
                  </a:ext>
                </a:extLst>
              </a:tr>
            </a:tbl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D440D976-5199-4F28-BA9A-028ED5AABB43}"/>
              </a:ext>
            </a:extLst>
          </p:cNvPr>
          <p:cNvSpPr/>
          <p:nvPr/>
        </p:nvSpPr>
        <p:spPr>
          <a:xfrm rot="5400000">
            <a:off x="10601010" y="2800173"/>
            <a:ext cx="353501" cy="537052"/>
          </a:xfrm>
          <a:prstGeom prst="down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4079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picture containing chart&#10;&#10;Description automatically generated">
            <a:extLst>
              <a:ext uri="{FF2B5EF4-FFF2-40B4-BE49-F238E27FC236}">
                <a16:creationId xmlns:a16="http://schemas.microsoft.com/office/drawing/2014/main" id="{C5A3CEE9-F1CC-418A-A4B3-DB9558B0C5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965" y="1828800"/>
            <a:ext cx="5754776" cy="448328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E77D23-32F6-49C7-A58B-87E6D83ED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C09DE-3DEC-4ACA-AB00-D0D021892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134093" cy="4351337"/>
          </a:xfrm>
        </p:spPr>
        <p:txBody>
          <a:bodyPr/>
          <a:lstStyle/>
          <a:p>
            <a:r>
              <a:rPr lang="en-US"/>
              <a:t>As we saw earlier, </a:t>
            </a:r>
            <a:r>
              <a:rPr lang="en-US">
                <a:solidFill>
                  <a:schemeClr val="accent1"/>
                </a:solidFill>
              </a:rPr>
              <a:t>no. of bedrooms </a:t>
            </a:r>
            <a:r>
              <a:rPr lang="en-US"/>
              <a:t>in one of the most important features</a:t>
            </a:r>
          </a:p>
          <a:p>
            <a:endParaRPr lang="en-US"/>
          </a:p>
          <a:p>
            <a:r>
              <a:rPr lang="en-US"/>
              <a:t>Surprisingly, </a:t>
            </a:r>
            <a:r>
              <a:rPr lang="en-US">
                <a:solidFill>
                  <a:schemeClr val="accent1"/>
                </a:solidFill>
              </a:rPr>
              <a:t>location</a:t>
            </a:r>
            <a:r>
              <a:rPr lang="en-US"/>
              <a:t> is the </a:t>
            </a:r>
            <a:r>
              <a:rPr lang="en-US">
                <a:solidFill>
                  <a:schemeClr val="accent1"/>
                </a:solidFill>
              </a:rPr>
              <a:t>most important feature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7B1C5F-4F27-4308-A01F-EB3C25EE757F}"/>
              </a:ext>
            </a:extLst>
          </p:cNvPr>
          <p:cNvSpPr/>
          <p:nvPr/>
        </p:nvSpPr>
        <p:spPr>
          <a:xfrm>
            <a:off x="6461089" y="1939330"/>
            <a:ext cx="512467" cy="69333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7996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944F-16C5-4CD5-A3F4-D11AA796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&amp; Recommendation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15BB4-D889-408C-BE95-146209FA2F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0438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326CFD-CDC7-4BD8-85A3-A45ADAD0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pic>
        <p:nvPicPr>
          <p:cNvPr id="1026" name="Picture 2" descr="Location - Free maps and location icons">
            <a:extLst>
              <a:ext uri="{FF2B5EF4-FFF2-40B4-BE49-F238E27FC236}">
                <a16:creationId xmlns:a16="http://schemas.microsoft.com/office/drawing/2014/main" id="{4178E899-0FFB-44EF-AF1B-723B86A18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592" y="2899786"/>
            <a:ext cx="1672213" cy="167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E8CDC-8473-4101-BD49-E31AA60D5A9C}"/>
              </a:ext>
            </a:extLst>
          </p:cNvPr>
          <p:cNvSpPr txBox="1"/>
          <p:nvPr/>
        </p:nvSpPr>
        <p:spPr>
          <a:xfrm>
            <a:off x="1256028" y="4943786"/>
            <a:ext cx="231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1"/>
                </a:solidFill>
              </a:rPr>
              <a:t>Location</a:t>
            </a:r>
            <a:r>
              <a:rPr lang="en-US">
                <a:solidFill>
                  <a:schemeClr val="tx2"/>
                </a:solidFill>
              </a:rPr>
              <a:t> has the most impact on price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969E33-1DAE-483C-894D-6DD1B8BD177F}"/>
              </a:ext>
            </a:extLst>
          </p:cNvPr>
          <p:cNvSpPr txBox="1"/>
          <p:nvPr/>
        </p:nvSpPr>
        <p:spPr>
          <a:xfrm>
            <a:off x="4767510" y="4943785"/>
            <a:ext cx="231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More bedrooms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More money</a:t>
            </a:r>
          </a:p>
        </p:txBody>
      </p:sp>
      <p:pic>
        <p:nvPicPr>
          <p:cNvPr id="1028" name="Picture 4" descr="A bed icon. Vector illustration 3685225 Vector Art at Vecteezy">
            <a:extLst>
              <a:ext uri="{FF2B5EF4-FFF2-40B4-BE49-F238E27FC236}">
                <a16:creationId xmlns:a16="http://schemas.microsoft.com/office/drawing/2014/main" id="{E235CAA5-DDD7-424B-A050-373B4DF75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510" y="2602523"/>
            <a:ext cx="1397124" cy="139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llar icon - Download on Iconfinder on Iconfinder">
            <a:extLst>
              <a:ext uri="{FF2B5EF4-FFF2-40B4-BE49-F238E27FC236}">
                <a16:creationId xmlns:a16="http://schemas.microsoft.com/office/drawing/2014/main" id="{B5870C04-ABC5-426F-8C78-EA3AC833F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849" y="3847073"/>
            <a:ext cx="64633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537E337C-B978-4BEB-A510-CBE8A12C6D38}"/>
              </a:ext>
            </a:extLst>
          </p:cNvPr>
          <p:cNvSpPr/>
          <p:nvPr/>
        </p:nvSpPr>
        <p:spPr>
          <a:xfrm rot="10800000">
            <a:off x="5925179" y="3037110"/>
            <a:ext cx="336651" cy="422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05396C5-0EB7-4999-9EF5-3D5B003A5EFF}"/>
              </a:ext>
            </a:extLst>
          </p:cNvPr>
          <p:cNvSpPr/>
          <p:nvPr/>
        </p:nvSpPr>
        <p:spPr>
          <a:xfrm rot="10800000">
            <a:off x="5925180" y="3965548"/>
            <a:ext cx="336651" cy="422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1DC736-EAF8-4F35-AAD7-1E9840D99FA4}"/>
              </a:ext>
            </a:extLst>
          </p:cNvPr>
          <p:cNvSpPr txBox="1"/>
          <p:nvPr/>
        </p:nvSpPr>
        <p:spPr>
          <a:xfrm>
            <a:off x="9215526" y="3631835"/>
            <a:ext cx="13837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>
                <a:solidFill>
                  <a:schemeClr val="tx2"/>
                </a:solidFill>
              </a:rPr>
              <a:t>30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645A4-0AE1-4BD6-AEC2-CF3281107C5F}"/>
              </a:ext>
            </a:extLst>
          </p:cNvPr>
          <p:cNvCxnSpPr>
            <a:cxnSpLocks/>
          </p:cNvCxnSpPr>
          <p:nvPr/>
        </p:nvCxnSpPr>
        <p:spPr>
          <a:xfrm flipH="1">
            <a:off x="8555620" y="3365116"/>
            <a:ext cx="1125417" cy="928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2D4116-6BE3-4115-913C-CDE1CBB53773}"/>
              </a:ext>
            </a:extLst>
          </p:cNvPr>
          <p:cNvSpPr txBox="1"/>
          <p:nvPr/>
        </p:nvSpPr>
        <p:spPr>
          <a:xfrm>
            <a:off x="7682339" y="2639256"/>
            <a:ext cx="15905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>
                <a:solidFill>
                  <a:schemeClr val="tx2"/>
                </a:solidFill>
              </a:rPr>
              <a:t>1-5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F3ACF8-ABA3-436A-9E0D-F2126D55906B}"/>
              </a:ext>
            </a:extLst>
          </p:cNvPr>
          <p:cNvSpPr txBox="1"/>
          <p:nvPr/>
        </p:nvSpPr>
        <p:spPr>
          <a:xfrm>
            <a:off x="8033257" y="4943785"/>
            <a:ext cx="2479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Popular minimum nights is between 1 – 5 and 30</a:t>
            </a:r>
          </a:p>
        </p:txBody>
      </p:sp>
    </p:spTree>
    <p:extLst>
      <p:ext uri="{BB962C8B-B14F-4D97-AF65-F5344CB8AC3E}">
        <p14:creationId xmlns:p14="http://schemas.microsoft.com/office/powerpoint/2010/main" val="112105371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B0FD-F7F1-489F-A415-C6CDC353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B0AF1-9DD4-4EFF-A398-39E1F4403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Reduce number of property types or group some similar types together - reduce chance of minor categories</a:t>
            </a:r>
          </a:p>
          <a:p>
            <a:r>
              <a:rPr lang="en-US"/>
              <a:t>Explore more on impact of location by creating a visual on rental price and location on a real map</a:t>
            </a:r>
          </a:p>
          <a:p>
            <a:r>
              <a:rPr lang="en-US"/>
              <a:t>Remove overpriced places from the analysis</a:t>
            </a:r>
          </a:p>
          <a:p>
            <a:r>
              <a:rPr lang="en-US"/>
              <a:t>Further tuning of the model</a:t>
            </a:r>
          </a:p>
        </p:txBody>
      </p:sp>
    </p:spTree>
    <p:extLst>
      <p:ext uri="{BB962C8B-B14F-4D97-AF65-F5344CB8AC3E}">
        <p14:creationId xmlns:p14="http://schemas.microsoft.com/office/powerpoint/2010/main" val="180831111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70E7E5-45A7-4D49-900D-3F021F085D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DDE8440-0932-45F0-A916-720312E72B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9133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8E1A-DBF8-4C79-BB6D-43718E95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ED4E02-8399-42C4-8E99-59872E990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Project Motivation</a:t>
            </a:r>
          </a:p>
          <a:p>
            <a:r>
              <a:rPr lang="en-US" sz="2800"/>
              <a:t>Exploratory Data Analysis</a:t>
            </a:r>
          </a:p>
          <a:p>
            <a:r>
              <a:rPr lang="en-US" sz="2800"/>
              <a:t>Modeling Methodology</a:t>
            </a:r>
          </a:p>
          <a:p>
            <a:r>
              <a:rPr lang="en-US" sz="2800"/>
              <a:t>Conclusion &amp; Recommendation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1784163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7579E-1B58-4643-B0A4-7F92F9E1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4AB86-8DDA-4C6C-9AF7-D7563F015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752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28E7-A1AB-412B-9DE8-6D12B39AA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DC93EA-C214-406B-AAE8-B1A8ADE11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410233" cy="4351337"/>
          </a:xfrm>
        </p:spPr>
        <p:txBody>
          <a:bodyPr/>
          <a:lstStyle/>
          <a:p>
            <a:r>
              <a:rPr lang="en-US"/>
              <a:t>Inn the Neighborhood (client) is facing low conversion rate on rental webpage</a:t>
            </a:r>
          </a:p>
          <a:p>
            <a:endParaRPr lang="en-US"/>
          </a:p>
          <a:p>
            <a:r>
              <a:rPr lang="en-US"/>
              <a:t>Users are likely to leave the platform and not coming back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E3034D44-1159-4616-A3A1-F82C6A6D8D73}"/>
              </a:ext>
            </a:extLst>
          </p:cNvPr>
          <p:cNvSpPr/>
          <p:nvPr/>
        </p:nvSpPr>
        <p:spPr>
          <a:xfrm>
            <a:off x="7340600" y="1968618"/>
            <a:ext cx="813732" cy="101506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FE9652-E896-40CA-8660-CAB59D336E16}"/>
              </a:ext>
            </a:extLst>
          </p:cNvPr>
          <p:cNvSpPr txBox="1"/>
          <p:nvPr/>
        </p:nvSpPr>
        <p:spPr>
          <a:xfrm>
            <a:off x="8227035" y="1691322"/>
            <a:ext cx="18918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i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993373-3B34-407D-B272-A604DE8D0A87}"/>
              </a:ext>
            </a:extLst>
          </p:cNvPr>
          <p:cNvSpPr txBox="1"/>
          <p:nvPr/>
        </p:nvSpPr>
        <p:spPr>
          <a:xfrm>
            <a:off x="7101514" y="3157089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2 out of 100 people will sign up</a:t>
            </a:r>
          </a:p>
        </p:txBody>
      </p:sp>
    </p:spTree>
    <p:extLst>
      <p:ext uri="{BB962C8B-B14F-4D97-AF65-F5344CB8AC3E}">
        <p14:creationId xmlns:p14="http://schemas.microsoft.com/office/powerpoint/2010/main" val="119293453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9F2E-967B-4EBC-9B9D-500B2457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5817B-FC28-4DCB-8B71-A48F33C55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Build an app to estimate rental price from user input</a:t>
            </a:r>
          </a:p>
          <a:p>
            <a:endParaRPr lang="en-US"/>
          </a:p>
          <a:p>
            <a:r>
              <a:rPr lang="en-US"/>
              <a:t>Focus on </a:t>
            </a:r>
            <a:r>
              <a:rPr lang="en-US">
                <a:solidFill>
                  <a:schemeClr val="accent1"/>
                </a:solidFill>
              </a:rPr>
              <a:t>short stays </a:t>
            </a:r>
            <a:r>
              <a:rPr lang="en-US"/>
              <a:t>rental</a:t>
            </a:r>
          </a:p>
          <a:p>
            <a:endParaRPr lang="en-US"/>
          </a:p>
          <a:p>
            <a:r>
              <a:rPr lang="en-US"/>
              <a:t>Targeting less than </a:t>
            </a:r>
            <a:r>
              <a:rPr lang="en-US">
                <a:solidFill>
                  <a:schemeClr val="accent1"/>
                </a:solidFill>
              </a:rPr>
              <a:t>$25 prediction error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0116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4401-C937-4FB7-BC07-7DD86965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4EFAA-43FE-49DE-BF3C-229936040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8103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8F0D-ECBC-42DA-9A34-14B9E0FE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ROOM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0307B-C2A6-451B-8375-4A20752529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4 Room types</a:t>
            </a:r>
          </a:p>
          <a:p>
            <a:r>
              <a:rPr lang="en-US">
                <a:solidFill>
                  <a:schemeClr val="accent1"/>
                </a:solidFill>
              </a:rPr>
              <a:t>Highest</a:t>
            </a:r>
            <a:r>
              <a:rPr lang="en-US"/>
              <a:t> – Entire home/apt </a:t>
            </a:r>
          </a:p>
          <a:p>
            <a:r>
              <a:rPr lang="en-US"/>
              <a:t>Proportion looks good</a:t>
            </a:r>
          </a:p>
        </p:txBody>
      </p:sp>
      <p:pic>
        <p:nvPicPr>
          <p:cNvPr id="7" name="Content Placeholder 6" descr="Chart, pie chart&#10;&#10;Description automatically generated">
            <a:extLst>
              <a:ext uri="{FF2B5EF4-FFF2-40B4-BE49-F238E27FC236}">
                <a16:creationId xmlns:a16="http://schemas.microsoft.com/office/drawing/2014/main" id="{7795DD4C-86DC-4D77-B8DD-33EBFB9824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861" y="1828800"/>
            <a:ext cx="4464115" cy="4351338"/>
          </a:xfrm>
        </p:spPr>
      </p:pic>
    </p:spTree>
    <p:extLst>
      <p:ext uri="{BB962C8B-B14F-4D97-AF65-F5344CB8AC3E}">
        <p14:creationId xmlns:p14="http://schemas.microsoft.com/office/powerpoint/2010/main" val="32670474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C47A-DF08-4FCC-98C7-B34F1E86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PROPERTY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4FF3C-507A-41A0-BA5D-0CAE1B70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622" y="1713655"/>
            <a:ext cx="5019810" cy="731520"/>
          </a:xfrm>
        </p:spPr>
        <p:txBody>
          <a:bodyPr/>
          <a:lstStyle/>
          <a:p>
            <a:r>
              <a:rPr lang="en-US"/>
              <a:t>Too many types!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914C92-0DB4-4D57-ACF5-55E860991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Removed types with </a:t>
            </a:r>
            <a:r>
              <a:rPr lang="en-US">
                <a:solidFill>
                  <a:schemeClr val="accent1"/>
                </a:solidFill>
              </a:rPr>
              <a:t>1% or less</a:t>
            </a:r>
          </a:p>
        </p:txBody>
      </p:sp>
      <p:pic>
        <p:nvPicPr>
          <p:cNvPr id="16" name="Content Placeholder 15" descr="Chart, pie chart&#10;&#10;Description automatically generated">
            <a:extLst>
              <a:ext uri="{FF2B5EF4-FFF2-40B4-BE49-F238E27FC236}">
                <a16:creationId xmlns:a16="http://schemas.microsoft.com/office/drawing/2014/main" id="{BF4DC1D3-1F89-4D47-85EE-1E981B75F3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22" y="2739903"/>
            <a:ext cx="4479925" cy="3345845"/>
          </a:xfrm>
        </p:spPr>
      </p:pic>
      <p:pic>
        <p:nvPicPr>
          <p:cNvPr id="20" name="Content Placeholder 19" descr="Chart, pie chart&#10;&#10;Description automatically generated">
            <a:extLst>
              <a:ext uri="{FF2B5EF4-FFF2-40B4-BE49-F238E27FC236}">
                <a16:creationId xmlns:a16="http://schemas.microsoft.com/office/drawing/2014/main" id="{C102C171-B2C2-4CCD-A166-5D20C1BBC16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680440"/>
            <a:ext cx="5254661" cy="3417366"/>
          </a:xfrm>
        </p:spPr>
      </p:pic>
    </p:spTree>
    <p:extLst>
      <p:ext uri="{BB962C8B-B14F-4D97-AF65-F5344CB8AC3E}">
        <p14:creationId xmlns:p14="http://schemas.microsoft.com/office/powerpoint/2010/main" val="117819820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26E98E6-2138-4337-91A0-348C8947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PRICE VS BEDROOMS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09781B0-E5EE-4DB0-AC4F-D521C21218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The graph has positive correlation</a:t>
            </a:r>
          </a:p>
          <a:p>
            <a:endParaRPr lang="en-US"/>
          </a:p>
          <a:p>
            <a:r>
              <a:rPr lang="en-US"/>
              <a:t>More bedrooms is likely to have higher price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D49A93-79F9-4ACC-91BC-0C4B78A0EF4D}"/>
              </a:ext>
            </a:extLst>
          </p:cNvPr>
          <p:cNvSpPr txBox="1"/>
          <p:nvPr/>
        </p:nvSpPr>
        <p:spPr>
          <a:xfrm>
            <a:off x="6449570" y="1691322"/>
            <a:ext cx="4211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4C72B0"/>
                </a:solidFill>
              </a:rPr>
              <a:t>Correlation coefficient = 0.3</a:t>
            </a:r>
          </a:p>
        </p:txBody>
      </p:sp>
      <p:pic>
        <p:nvPicPr>
          <p:cNvPr id="16" name="Content Placeholder 15" descr="Chart, scatter chart&#10;&#10;Description automatically generated">
            <a:extLst>
              <a:ext uri="{FF2B5EF4-FFF2-40B4-BE49-F238E27FC236}">
                <a16:creationId xmlns:a16="http://schemas.microsoft.com/office/drawing/2014/main" id="{37257261-8A8B-4185-BCD4-E6F0FFE3BE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782" y="2212464"/>
            <a:ext cx="4122952" cy="4351338"/>
          </a:xfrm>
        </p:spPr>
      </p:pic>
    </p:spTree>
    <p:extLst>
      <p:ext uri="{BB962C8B-B14F-4D97-AF65-F5344CB8AC3E}">
        <p14:creationId xmlns:p14="http://schemas.microsoft.com/office/powerpoint/2010/main" val="379020767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1">
      <a:majorFont>
        <a:latin typeface="Product Sans"/>
        <a:ea typeface=""/>
        <a:cs typeface=""/>
      </a:majorFont>
      <a:minorFont>
        <a:latin typeface="Product Sans"/>
        <a:ea typeface="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Application>Microsoft Office PowerPoint</Application>
  <PresentationFormat>Widescreen</PresentationFormat>
  <Slides>19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View</vt:lpstr>
      <vt:lpstr>Property Rental Price Prediction Model</vt:lpstr>
      <vt:lpstr>OUTLINE</vt:lpstr>
      <vt:lpstr>Project Motivation</vt:lpstr>
      <vt:lpstr>THE PROBLEM</vt:lpstr>
      <vt:lpstr>THE SOLUTION</vt:lpstr>
      <vt:lpstr>Exploratory Data Analysis</vt:lpstr>
      <vt:lpstr>ROOM TYPES</vt:lpstr>
      <vt:lpstr>PROPERTY TYPES</vt:lpstr>
      <vt:lpstr>PRICE VS BEDROOMS</vt:lpstr>
      <vt:lpstr>POPULAR MINIMUM NIGHTS</vt:lpstr>
      <vt:lpstr>PRICE VS CATEGORY</vt:lpstr>
      <vt:lpstr>Modeling Methodology</vt:lpstr>
      <vt:lpstr>METHODOLOGY</vt:lpstr>
      <vt:lpstr>MODEL SELECTION</vt:lpstr>
      <vt:lpstr>IMPORTANT FEATURES</vt:lpstr>
      <vt:lpstr>Conclusion &amp; Recommendation</vt:lpstr>
      <vt:lpstr>CONCLUSIONS</vt:lpstr>
      <vt:lpstr>RECOMMENDATIONS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Rental Price Prediction Model</dc:title>
  <dc:creator>Nattavee Thiengkaew</dc:creator>
  <cp:revision>1</cp:revision>
  <dcterms:created xsi:type="dcterms:W3CDTF">2022-03-19T18:08:01Z</dcterms:created>
  <dcterms:modified xsi:type="dcterms:W3CDTF">2022-03-20T03:43:15Z</dcterms:modified>
</cp:coreProperties>
</file>