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3"/>
  </p:notesMasterIdLst>
  <p:handoutMasterIdLst>
    <p:handoutMasterId r:id="rId4"/>
  </p:handoutMasterIdLst>
  <p:sldSz cx="12192000" cy="6858000"/>
  <p:notesSz cx="9928225" cy="6797675"/>
  <p:embeddedFontLst>
    <p:embeddedFont>
      <p:font typeface="Roboto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32D"/>
    <a:srgbClr val="0075BF"/>
    <a:srgbClr val="DF5F07"/>
    <a:srgbClr val="9D0736"/>
    <a:srgbClr val="6A8A26"/>
    <a:srgbClr val="123375"/>
    <a:srgbClr val="70706F"/>
    <a:srgbClr val="A10B70"/>
    <a:srgbClr val="707070"/>
    <a:srgbClr val="00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833" autoAdjust="0"/>
  </p:normalViewPr>
  <p:slideViewPr>
    <p:cSldViewPr snapToGrid="0">
      <p:cViewPr varScale="1">
        <p:scale>
          <a:sx n="102" d="100"/>
          <a:sy n="102" d="100"/>
        </p:scale>
        <p:origin x="126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0" pos="5042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11449" y="5113020"/>
            <a:ext cx="9180513" cy="10877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657350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orient="horz" pos="3067" userDrawn="1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Logo</a:t>
            </a:r>
            <a:endParaRPr lang="de-DE" dirty="0"/>
          </a:p>
        </p:txBody>
      </p:sp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pos="3749" userDrawn="1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7" y="908050"/>
            <a:ext cx="935037" cy="8613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 smtClean="0"/>
              <a:t>Logo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2350294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TT</a:t>
            </a: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4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Jahr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Max Mustermann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"/>
            <a:ext cx="2351087" cy="15105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1708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374"/>
            <a:ext cx="1326356" cy="863956"/>
          </a:xfrm>
          <a:prstGeom prst="rect">
            <a:avLst/>
          </a:prstGeom>
        </p:spPr>
      </p:pic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1343025" y="1524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982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846" userDrawn="1">
          <p15:clr>
            <a:srgbClr val="9FCC3B"/>
          </p15:clr>
        </p15:guide>
        <p15:guide id="6" pos="710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svorlage Allgemein.pptx" id="{0DF1CC24-F3C1-4A70-8ABF-7B93BCF191FC}" vid="{AF35828A-0085-46CB-8246-8FBED6FEB8E8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 Allgemein.pptx" id="{0DF1CC24-F3C1-4A70-8ABF-7B93BCF191FC}" vid="{B5F17471-D010-4643-8079-B9EA2FF16AA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ETIT_16-9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Roboto</vt:lpstr>
      <vt:lpstr>Calibri</vt:lpstr>
      <vt:lpstr>Arial</vt:lpstr>
      <vt:lpstr>TUC Startfolie</vt:lpstr>
      <vt:lpstr>TUC Folgefolien </vt:lpstr>
    </vt:vector>
  </TitlesOfParts>
  <Company>Technische Universität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Nathanael Jöhrmann</dc:creator>
  <cp:lastModifiedBy>Nathanael Jöhrmann</cp:lastModifiedBy>
  <cp:revision>3</cp:revision>
  <cp:lastPrinted>2015-10-30T11:33:42Z</cp:lastPrinted>
  <dcterms:created xsi:type="dcterms:W3CDTF">2019-11-12T18:04:34Z</dcterms:created>
  <dcterms:modified xsi:type="dcterms:W3CDTF">2019-12-19T19:23:10Z</dcterms:modified>
</cp:coreProperties>
</file>