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3"/>
  </p:notesMasterIdLst>
  <p:handoutMasterIdLst>
    <p:handoutMasterId r:id="rId4"/>
  </p:handoutMasterIdLst>
  <p:sldSz cx="12192000" cy="6858000"/>
  <p:notesSz cx="9928225" cy="679767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32D"/>
    <a:srgbClr val="0075BF"/>
    <a:srgbClr val="DF5F07"/>
    <a:srgbClr val="9D0736"/>
    <a:srgbClr val="6A8A26"/>
    <a:srgbClr val="123375"/>
    <a:srgbClr val="70706F"/>
    <a:srgbClr val="A10B70"/>
    <a:srgbClr val="707070"/>
    <a:srgbClr val="00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833" autoAdjust="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5ACBF0"/>
          </p15:clr>
        </p15:guide>
        <p15:guide id="2" pos="2615" userDrawn="1">
          <p15:clr>
            <a:srgbClr val="5ACBF0"/>
          </p15:clr>
        </p15:guide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  <p15:guide id="0" pos="5042" userDrawn="1">
          <p15:clr>
            <a:srgbClr val="5ACBF0"/>
          </p15:clr>
        </p15:guide>
        <p15:guide id="5" pos="51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11449" y="5113020"/>
            <a:ext cx="9180513" cy="10877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34963" y="5200968"/>
            <a:ext cx="1657350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479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  <p15:guide id="0" orient="horz" pos="3067" userDrawn="1">
          <p15:clr>
            <a:srgbClr val="5ACBF0"/>
          </p15:clr>
        </p15:guide>
        <p15:guide id="9" orient="horz" pos="3271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6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115300" y="1484313"/>
            <a:ext cx="407670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953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935" userDrawn="1">
          <p15:clr>
            <a:srgbClr val="000000"/>
          </p15:clr>
        </p15:guide>
        <p15:guide id="8" orient="horz" pos="1525">
          <p15:clr>
            <a:srgbClr val="5ACBF0"/>
          </p15:clr>
        </p15:guide>
        <p15:guide id="0" pos="3749" userDrawn="1">
          <p15:clr>
            <a:srgbClr val="5ACBF0"/>
          </p15:clr>
        </p15:guide>
        <p15:guide id="9" pos="3931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 userDrawn="1">
          <p15:clr>
            <a:srgbClr val="5ACBF0"/>
          </p15:clr>
        </p15:guide>
        <p15:guide id="2" pos="3908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>
          <p15:clr>
            <a:srgbClr val="5ACBF0"/>
          </p15:clr>
        </p15:guide>
        <p15:guide id="2" pos="3908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57" userDrawn="1">
          <p15:clr>
            <a:srgbClr val="5ACBF0"/>
          </p15:clr>
        </p15:guide>
        <p15:guide id="2" pos="2593" userDrawn="1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92087" y="908050"/>
            <a:ext cx="935037" cy="8613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2350294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7657106" y="6525345"/>
            <a:ext cx="4342807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Jahr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Max Mustermann</a:t>
            </a: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19876" y="-79134"/>
            <a:ext cx="1510543" cy="15105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3" r:id="rId2"/>
    <p:sldLayoutId id="2147483751" r:id="rId3"/>
    <p:sldLayoutId id="21474837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1708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239535" y="-49352"/>
            <a:ext cx="863956" cy="863956"/>
          </a:xfrm>
          <a:prstGeom prst="rect">
            <a:avLst/>
          </a:prstGeom>
        </p:spPr>
      </p:pic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7792278" y="6525345"/>
            <a:ext cx="4207635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‹Nr.›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1343025" y="1524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Jahr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Max Mustermann</a:t>
            </a: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982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846" userDrawn="1">
          <p15:clr>
            <a:srgbClr val="9FCC3B"/>
          </p15:clr>
        </p15:guide>
        <p15:guide id="6" pos="710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svorlage Allgemein.pptx" id="{0DF1CC24-F3C1-4A70-8ABF-7B93BCF191FC}" vid="{AF35828A-0085-46CB-8246-8FBED6FEB8E8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 Allgemein.pptx" id="{0DF1CC24-F3C1-4A70-8ABF-7B93BCF191FC}" vid="{B5F17471-D010-4643-8079-B9EA2FF16AA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ETIT_16-9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Roboto</vt:lpstr>
      <vt:lpstr>Calibri</vt:lpstr>
      <vt:lpstr>Arial</vt:lpstr>
      <vt:lpstr>TUC Startfolie</vt:lpstr>
      <vt:lpstr>TUC Folgefolien </vt:lpstr>
    </vt:vector>
  </TitlesOfParts>
  <Company>Technische Universität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Nathanael Jöhrmann</dc:creator>
  <cp:lastModifiedBy>Nathanael Jöhrmann</cp:lastModifiedBy>
  <cp:revision>5</cp:revision>
  <cp:lastPrinted>2015-10-30T11:33:42Z</cp:lastPrinted>
  <dcterms:created xsi:type="dcterms:W3CDTF">2019-11-12T18:04:34Z</dcterms:created>
  <dcterms:modified xsi:type="dcterms:W3CDTF">2020-02-17T00:23:42Z</dcterms:modified>
</cp:coreProperties>
</file>