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THAN" initials="N" lastIdx="1" clrIdx="0">
    <p:extLst>
      <p:ext uri="{19B8F6BF-5375-455C-9EA6-DF929625EA0E}">
        <p15:presenceInfo xmlns:p15="http://schemas.microsoft.com/office/powerpoint/2012/main" userId="NAT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D4E2-263A-42E4-8B4C-E6F1960E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7CAF7-9BED-4D44-A9D9-6255AFFFB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9634-B7DE-487B-89DC-F9DB5D2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72FF-9893-49BE-83C8-BAAA93DA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A1A7-B9E0-42A4-9DFE-2E6BB56C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ACA5-29CB-445B-9641-B770C649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D9AD3-2F27-4521-A479-30E935CA5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3B14-A9A3-4424-9A4E-FCF9486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A4F0-2F11-40AC-8545-51505981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C4A75-7571-4DEF-A586-2E95F0FF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BE49F-4160-4625-9F8E-E4BF0D36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29CB1-29DE-46CD-AA7B-BC0DA1A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6659-DEB4-4911-AD61-1243AACC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FDCB-18BE-45BC-8D05-5D241DC8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3E58-85E5-4859-B5FF-88BAF07D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579-6B08-416A-A5FA-9A7309DA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0B6D-96C2-472B-9539-0771A7CB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C036-6571-4EE0-9F54-51690151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CAA11-04FE-4049-A82F-F5114EE3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37BE-3773-4DF6-B1A9-B557782E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9E6B-782F-439D-9B1E-C23022B3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428E1-15A7-4E75-ADAC-DD3299F2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B5B1-81BA-4BE1-8E24-BF045519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541A1-14DF-40B6-95CE-15D06896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1FAB-832C-4E6B-B6A3-18826F58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71F-D10C-402F-9075-867D8D52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E55-DBB2-4E3A-84EC-963B8570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67D9C-D7CA-4C96-8E31-04560389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BFE7E-DF12-4A4D-ABE1-7F8CEEC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7CFE-EB90-4DEF-A96F-82138548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F226-3A7F-4A21-87BE-2C04CB0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05DB-5D61-471B-A943-19961DDB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EC4C-92DF-4F63-8351-D02E0D5C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5655-B5F0-40A9-937C-BA5262B17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784E4-ED87-443D-8017-2021D58EF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69B98-2796-4AE8-9B6D-89BCDCBC9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43D05-C17D-4FE9-8EB2-21897627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D813C-98E4-4F12-92CD-3D08C82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DD2B0-539D-410A-8923-5E1A9B3B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A0E6-0E4A-406B-BF2B-5FC6640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89A7E-05F1-4803-9EB0-BCF127D4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1690-816C-4D9F-9125-12D3F36D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99D33-2B81-433B-B803-B26ABC2B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5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BE354-35C2-43AD-856B-0813F983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D3BBD-F35B-445C-B336-342F0E27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EC1C-BA6C-44BA-869E-EF1F8AB4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027E-49F6-4F4D-B596-A1A785F5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1F14-4182-4893-B1DC-6E26BF66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72221-A0A3-41D8-B7CF-2659E7B6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60DF-3FB4-4175-BEE2-EFD349F3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2080-6CFC-4E55-9466-1FEEAB33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74D84-6C9D-4795-A51E-883C8979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7E56-3779-457A-BFCD-68333939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8C28C-E7FF-4DF0-B520-A8AE20576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69BAB-39DA-4A5A-9412-091F05F3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6B077-0351-4742-9691-91F06B52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93ED-CACE-42B8-BABA-54CE0CA4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7A63-A1CC-4DD2-B3BA-3EC4F8C7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D057E-C298-426A-9522-62B965AE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BEA3-4171-4566-B64F-70254421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82AF-6441-4638-9DAF-CD289DB23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9EA0-7C81-4EDC-8A74-ABA2D8DFE74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599D-AAE6-414A-9CD9-7075B363D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144D-452F-426A-ACEE-917300E7F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D7EB-DBFA-461E-A7F8-BE3E10A8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2">
            <a:extLst>
              <a:ext uri="{FF2B5EF4-FFF2-40B4-BE49-F238E27FC236}">
                <a16:creationId xmlns:a16="http://schemas.microsoft.com/office/drawing/2014/main" id="{5103EE7B-E1F4-4213-A6F4-F640FD7E6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r="31130"/>
          <a:stretch/>
        </p:blipFill>
        <p:spPr bwMode="auto">
          <a:xfrm>
            <a:off x="4748790" y="815553"/>
            <a:ext cx="887729" cy="24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รูปภาพ 1">
            <a:extLst>
              <a:ext uri="{FF2B5EF4-FFF2-40B4-BE49-F238E27FC236}">
                <a16:creationId xmlns:a16="http://schemas.microsoft.com/office/drawing/2014/main" id="{7EC74FFC-31E1-42AB-B842-D667FB75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66" y="1189756"/>
            <a:ext cx="1893887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ตัวเชื่อมต่อตรง 5">
            <a:extLst>
              <a:ext uri="{FF2B5EF4-FFF2-40B4-BE49-F238E27FC236}">
                <a16:creationId xmlns:a16="http://schemas.microsoft.com/office/drawing/2014/main" id="{6790342C-428E-4E63-B613-741CB705AA9E}"/>
              </a:ext>
            </a:extLst>
          </p:cNvPr>
          <p:cNvCxnSpPr/>
          <p:nvPr/>
        </p:nvCxnSpPr>
        <p:spPr>
          <a:xfrm flipV="1">
            <a:off x="2951580" y="1048990"/>
            <a:ext cx="1666875" cy="76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ตัวเชื่อมต่อตรง 6">
            <a:extLst>
              <a:ext uri="{FF2B5EF4-FFF2-40B4-BE49-F238E27FC236}">
                <a16:creationId xmlns:a16="http://schemas.microsoft.com/office/drawing/2014/main" id="{6C95DA01-1246-4CD5-A96E-2C920392BA24}"/>
              </a:ext>
            </a:extLst>
          </p:cNvPr>
          <p:cNvCxnSpPr/>
          <p:nvPr/>
        </p:nvCxnSpPr>
        <p:spPr>
          <a:xfrm flipH="1" flipV="1">
            <a:off x="4608136" y="1045814"/>
            <a:ext cx="5715" cy="652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ตัวเชื่อมต่อตรง 7">
            <a:extLst>
              <a:ext uri="{FF2B5EF4-FFF2-40B4-BE49-F238E27FC236}">
                <a16:creationId xmlns:a16="http://schemas.microsoft.com/office/drawing/2014/main" id="{BE551A54-2C8A-4C71-963B-7396707BC2EE}"/>
              </a:ext>
            </a:extLst>
          </p:cNvPr>
          <p:cNvCxnSpPr>
            <a:cxnSpLocks/>
          </p:cNvCxnSpPr>
          <p:nvPr/>
        </p:nvCxnSpPr>
        <p:spPr>
          <a:xfrm>
            <a:off x="4609170" y="1706849"/>
            <a:ext cx="333058" cy="38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ตัวเชื่อมต่อตรง 8">
            <a:extLst>
              <a:ext uri="{FF2B5EF4-FFF2-40B4-BE49-F238E27FC236}">
                <a16:creationId xmlns:a16="http://schemas.microsoft.com/office/drawing/2014/main" id="{1389A113-D2D7-4E99-BDE9-47079C6F775D}"/>
              </a:ext>
            </a:extLst>
          </p:cNvPr>
          <p:cNvCxnSpPr/>
          <p:nvPr/>
        </p:nvCxnSpPr>
        <p:spPr>
          <a:xfrm flipH="1" flipV="1">
            <a:off x="2959199" y="1048991"/>
            <a:ext cx="0" cy="378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ตัวเชื่อมต่อตรง 9">
            <a:extLst>
              <a:ext uri="{FF2B5EF4-FFF2-40B4-BE49-F238E27FC236}">
                <a16:creationId xmlns:a16="http://schemas.microsoft.com/office/drawing/2014/main" id="{2AAC28F5-3418-4272-9873-DD564212DE69}"/>
              </a:ext>
            </a:extLst>
          </p:cNvPr>
          <p:cNvCxnSpPr>
            <a:cxnSpLocks/>
          </p:cNvCxnSpPr>
          <p:nvPr/>
        </p:nvCxnSpPr>
        <p:spPr>
          <a:xfrm>
            <a:off x="2969738" y="1612289"/>
            <a:ext cx="612956" cy="64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ตัวเชื่อมต่อตรง 10">
            <a:extLst>
              <a:ext uri="{FF2B5EF4-FFF2-40B4-BE49-F238E27FC236}">
                <a16:creationId xmlns:a16="http://schemas.microsoft.com/office/drawing/2014/main" id="{1E7C2776-9446-420A-B27C-1E81228C3777}"/>
              </a:ext>
            </a:extLst>
          </p:cNvPr>
          <p:cNvCxnSpPr>
            <a:cxnSpLocks/>
          </p:cNvCxnSpPr>
          <p:nvPr/>
        </p:nvCxnSpPr>
        <p:spPr>
          <a:xfrm flipV="1">
            <a:off x="3580733" y="1611833"/>
            <a:ext cx="0" cy="1628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ตัวเชื่อมต่อตรง 11">
            <a:extLst>
              <a:ext uri="{FF2B5EF4-FFF2-40B4-BE49-F238E27FC236}">
                <a16:creationId xmlns:a16="http://schemas.microsoft.com/office/drawing/2014/main" id="{CC356B70-07C1-4A34-9DCB-B0215C23AD13}"/>
              </a:ext>
            </a:extLst>
          </p:cNvPr>
          <p:cNvCxnSpPr>
            <a:cxnSpLocks/>
          </p:cNvCxnSpPr>
          <p:nvPr/>
        </p:nvCxnSpPr>
        <p:spPr>
          <a:xfrm>
            <a:off x="3582694" y="1770685"/>
            <a:ext cx="1370407" cy="326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ตัวเชื่อมต่อตรง 12">
            <a:extLst>
              <a:ext uri="{FF2B5EF4-FFF2-40B4-BE49-F238E27FC236}">
                <a16:creationId xmlns:a16="http://schemas.microsoft.com/office/drawing/2014/main" id="{FC4B0DD9-CB2C-4C90-8A60-D0B4FD087C47}"/>
              </a:ext>
            </a:extLst>
          </p:cNvPr>
          <p:cNvCxnSpPr>
            <a:cxnSpLocks/>
          </p:cNvCxnSpPr>
          <p:nvPr/>
        </p:nvCxnSpPr>
        <p:spPr>
          <a:xfrm>
            <a:off x="2515930" y="2945134"/>
            <a:ext cx="3188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ตัวเชื่อมต่อตรง 13">
            <a:extLst>
              <a:ext uri="{FF2B5EF4-FFF2-40B4-BE49-F238E27FC236}">
                <a16:creationId xmlns:a16="http://schemas.microsoft.com/office/drawing/2014/main" id="{EC702A39-36D4-40A3-8E62-58DC4FE67A87}"/>
              </a:ext>
            </a:extLst>
          </p:cNvPr>
          <p:cNvCxnSpPr>
            <a:cxnSpLocks/>
          </p:cNvCxnSpPr>
          <p:nvPr/>
        </p:nvCxnSpPr>
        <p:spPr>
          <a:xfrm>
            <a:off x="2521563" y="2954955"/>
            <a:ext cx="51080" cy="307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ตัวเชื่อมต่อตรง 14">
            <a:extLst>
              <a:ext uri="{FF2B5EF4-FFF2-40B4-BE49-F238E27FC236}">
                <a16:creationId xmlns:a16="http://schemas.microsoft.com/office/drawing/2014/main" id="{5002C794-39E9-430B-9E4D-A0F8FF630BA6}"/>
              </a:ext>
            </a:extLst>
          </p:cNvPr>
          <p:cNvCxnSpPr>
            <a:cxnSpLocks/>
          </p:cNvCxnSpPr>
          <p:nvPr/>
        </p:nvCxnSpPr>
        <p:spPr>
          <a:xfrm flipH="1" flipV="1">
            <a:off x="3118442" y="3099862"/>
            <a:ext cx="1469600" cy="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ตัวเชื่อมต่อตรง 15">
            <a:extLst>
              <a:ext uri="{FF2B5EF4-FFF2-40B4-BE49-F238E27FC236}">
                <a16:creationId xmlns:a16="http://schemas.microsoft.com/office/drawing/2014/main" id="{33BA87EC-7633-4D26-9512-583B9BC48386}"/>
              </a:ext>
            </a:extLst>
          </p:cNvPr>
          <p:cNvCxnSpPr>
            <a:cxnSpLocks/>
          </p:cNvCxnSpPr>
          <p:nvPr/>
        </p:nvCxnSpPr>
        <p:spPr>
          <a:xfrm flipV="1">
            <a:off x="4590662" y="2279697"/>
            <a:ext cx="0" cy="820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ตัวเชื่อมต่อตรง 16">
            <a:extLst>
              <a:ext uri="{FF2B5EF4-FFF2-40B4-BE49-F238E27FC236}">
                <a16:creationId xmlns:a16="http://schemas.microsoft.com/office/drawing/2014/main" id="{D0A2551F-D612-4C41-9290-A449B543FECC}"/>
              </a:ext>
            </a:extLst>
          </p:cNvPr>
          <p:cNvCxnSpPr>
            <a:cxnSpLocks/>
          </p:cNvCxnSpPr>
          <p:nvPr/>
        </p:nvCxnSpPr>
        <p:spPr>
          <a:xfrm>
            <a:off x="3877091" y="1985298"/>
            <a:ext cx="10583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ตัวเชื่อมต่อตรง 17">
            <a:extLst>
              <a:ext uri="{FF2B5EF4-FFF2-40B4-BE49-F238E27FC236}">
                <a16:creationId xmlns:a16="http://schemas.microsoft.com/office/drawing/2014/main" id="{6BB1C361-A4BE-4F4D-A9D0-BD708C8D8E57}"/>
              </a:ext>
            </a:extLst>
          </p:cNvPr>
          <p:cNvCxnSpPr>
            <a:cxnSpLocks/>
          </p:cNvCxnSpPr>
          <p:nvPr/>
        </p:nvCxnSpPr>
        <p:spPr>
          <a:xfrm flipH="1" flipV="1">
            <a:off x="3703261" y="1882429"/>
            <a:ext cx="1238967" cy="11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ตัวเชื่อมต่อตรง 18">
            <a:extLst>
              <a:ext uri="{FF2B5EF4-FFF2-40B4-BE49-F238E27FC236}">
                <a16:creationId xmlns:a16="http://schemas.microsoft.com/office/drawing/2014/main" id="{4CD3D720-9917-49A3-8B1D-CF07F6077E86}"/>
              </a:ext>
            </a:extLst>
          </p:cNvPr>
          <p:cNvCxnSpPr>
            <a:cxnSpLocks/>
          </p:cNvCxnSpPr>
          <p:nvPr/>
        </p:nvCxnSpPr>
        <p:spPr>
          <a:xfrm flipV="1">
            <a:off x="3713745" y="1889400"/>
            <a:ext cx="1104" cy="395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ตัวเชื่อมต่อตรง 19">
            <a:extLst>
              <a:ext uri="{FF2B5EF4-FFF2-40B4-BE49-F238E27FC236}">
                <a16:creationId xmlns:a16="http://schemas.microsoft.com/office/drawing/2014/main" id="{BCA2389C-2511-490A-AE64-333F9C5A7BD6}"/>
              </a:ext>
            </a:extLst>
          </p:cNvPr>
          <p:cNvCxnSpPr>
            <a:cxnSpLocks/>
          </p:cNvCxnSpPr>
          <p:nvPr/>
        </p:nvCxnSpPr>
        <p:spPr>
          <a:xfrm flipV="1">
            <a:off x="2954327" y="2277269"/>
            <a:ext cx="761294" cy="2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ตัวเชื่อมต่อตรง 20">
            <a:extLst>
              <a:ext uri="{FF2B5EF4-FFF2-40B4-BE49-F238E27FC236}">
                <a16:creationId xmlns:a16="http://schemas.microsoft.com/office/drawing/2014/main" id="{699B413A-921B-47B4-BB88-7A4A741D5C15}"/>
              </a:ext>
            </a:extLst>
          </p:cNvPr>
          <p:cNvCxnSpPr>
            <a:cxnSpLocks/>
          </p:cNvCxnSpPr>
          <p:nvPr/>
        </p:nvCxnSpPr>
        <p:spPr>
          <a:xfrm flipH="1">
            <a:off x="2843057" y="2704436"/>
            <a:ext cx="12040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ตัวเชื่อมต่อตรง 21">
            <a:extLst>
              <a:ext uri="{FF2B5EF4-FFF2-40B4-BE49-F238E27FC236}">
                <a16:creationId xmlns:a16="http://schemas.microsoft.com/office/drawing/2014/main" id="{B9D4F355-31F0-470E-A18A-1BB73F3C0226}"/>
              </a:ext>
            </a:extLst>
          </p:cNvPr>
          <p:cNvCxnSpPr>
            <a:cxnSpLocks/>
          </p:cNvCxnSpPr>
          <p:nvPr/>
        </p:nvCxnSpPr>
        <p:spPr>
          <a:xfrm flipH="1" flipV="1">
            <a:off x="3877884" y="1982759"/>
            <a:ext cx="2066" cy="643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ตรง 22">
            <a:extLst>
              <a:ext uri="{FF2B5EF4-FFF2-40B4-BE49-F238E27FC236}">
                <a16:creationId xmlns:a16="http://schemas.microsoft.com/office/drawing/2014/main" id="{1396BD74-49BC-4EAB-866D-1443243E8282}"/>
              </a:ext>
            </a:extLst>
          </p:cNvPr>
          <p:cNvCxnSpPr>
            <a:cxnSpLocks/>
          </p:cNvCxnSpPr>
          <p:nvPr/>
        </p:nvCxnSpPr>
        <p:spPr>
          <a:xfrm flipV="1">
            <a:off x="2861912" y="2611435"/>
            <a:ext cx="101028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ตัวเชื่อมต่อตรง 23">
            <a:extLst>
              <a:ext uri="{FF2B5EF4-FFF2-40B4-BE49-F238E27FC236}">
                <a16:creationId xmlns:a16="http://schemas.microsoft.com/office/drawing/2014/main" id="{B5063C07-DFCE-4051-89AB-68E065A4E52E}"/>
              </a:ext>
            </a:extLst>
          </p:cNvPr>
          <p:cNvCxnSpPr>
            <a:cxnSpLocks/>
          </p:cNvCxnSpPr>
          <p:nvPr/>
        </p:nvCxnSpPr>
        <p:spPr>
          <a:xfrm flipV="1">
            <a:off x="4047096" y="2053879"/>
            <a:ext cx="879493" cy="1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ตัวเชื่อมต่อตรง 24">
            <a:extLst>
              <a:ext uri="{FF2B5EF4-FFF2-40B4-BE49-F238E27FC236}">
                <a16:creationId xmlns:a16="http://schemas.microsoft.com/office/drawing/2014/main" id="{73930DAE-1E7C-4A38-95DE-102D77E5F754}"/>
              </a:ext>
            </a:extLst>
          </p:cNvPr>
          <p:cNvCxnSpPr>
            <a:cxnSpLocks/>
          </p:cNvCxnSpPr>
          <p:nvPr/>
        </p:nvCxnSpPr>
        <p:spPr>
          <a:xfrm flipV="1">
            <a:off x="4045332" y="2053879"/>
            <a:ext cx="10354" cy="650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ตัวเชื่อมต่อตรง 25">
            <a:extLst>
              <a:ext uri="{FF2B5EF4-FFF2-40B4-BE49-F238E27FC236}">
                <a16:creationId xmlns:a16="http://schemas.microsoft.com/office/drawing/2014/main" id="{0697D9EA-F24F-4B76-9ED3-869CD3D0CCF8}"/>
              </a:ext>
            </a:extLst>
          </p:cNvPr>
          <p:cNvCxnSpPr>
            <a:cxnSpLocks/>
          </p:cNvCxnSpPr>
          <p:nvPr/>
        </p:nvCxnSpPr>
        <p:spPr>
          <a:xfrm flipV="1">
            <a:off x="2850896" y="2789616"/>
            <a:ext cx="1440180" cy="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ตัวเชื่อมต่อตรง 26">
            <a:extLst>
              <a:ext uri="{FF2B5EF4-FFF2-40B4-BE49-F238E27FC236}">
                <a16:creationId xmlns:a16="http://schemas.microsoft.com/office/drawing/2014/main" id="{CD7390BF-CFD1-41E0-A2FF-CD8307E31EEE}"/>
              </a:ext>
            </a:extLst>
          </p:cNvPr>
          <p:cNvCxnSpPr>
            <a:cxnSpLocks/>
          </p:cNvCxnSpPr>
          <p:nvPr/>
        </p:nvCxnSpPr>
        <p:spPr>
          <a:xfrm>
            <a:off x="4304187" y="2137440"/>
            <a:ext cx="6224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ตัวเชื่อมต่อตรง 27">
            <a:extLst>
              <a:ext uri="{FF2B5EF4-FFF2-40B4-BE49-F238E27FC236}">
                <a16:creationId xmlns:a16="http://schemas.microsoft.com/office/drawing/2014/main" id="{A70DAAEA-89B8-449C-881F-973DF4BAD506}"/>
              </a:ext>
            </a:extLst>
          </p:cNvPr>
          <p:cNvCxnSpPr>
            <a:cxnSpLocks/>
          </p:cNvCxnSpPr>
          <p:nvPr/>
        </p:nvCxnSpPr>
        <p:spPr>
          <a:xfrm flipV="1">
            <a:off x="4292811" y="2130798"/>
            <a:ext cx="9471" cy="658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ตัวเชื่อมต่อตรง 28">
            <a:extLst>
              <a:ext uri="{FF2B5EF4-FFF2-40B4-BE49-F238E27FC236}">
                <a16:creationId xmlns:a16="http://schemas.microsoft.com/office/drawing/2014/main" id="{C4D74EB7-48C9-4A35-A1D3-09451680FBF3}"/>
              </a:ext>
            </a:extLst>
          </p:cNvPr>
          <p:cNvCxnSpPr>
            <a:cxnSpLocks/>
          </p:cNvCxnSpPr>
          <p:nvPr/>
        </p:nvCxnSpPr>
        <p:spPr>
          <a:xfrm>
            <a:off x="3151808" y="2969172"/>
            <a:ext cx="1313163" cy="7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ตัวเชื่อมต่อตรง 29">
            <a:extLst>
              <a:ext uri="{FF2B5EF4-FFF2-40B4-BE49-F238E27FC236}">
                <a16:creationId xmlns:a16="http://schemas.microsoft.com/office/drawing/2014/main" id="{D855BEB8-AA6A-4FB7-9BBE-75B035026E2D}"/>
              </a:ext>
            </a:extLst>
          </p:cNvPr>
          <p:cNvCxnSpPr>
            <a:cxnSpLocks/>
          </p:cNvCxnSpPr>
          <p:nvPr/>
        </p:nvCxnSpPr>
        <p:spPr>
          <a:xfrm>
            <a:off x="4442956" y="2221899"/>
            <a:ext cx="4815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ตัวเชื่อมต่อตรง 30">
            <a:extLst>
              <a:ext uri="{FF2B5EF4-FFF2-40B4-BE49-F238E27FC236}">
                <a16:creationId xmlns:a16="http://schemas.microsoft.com/office/drawing/2014/main" id="{DF53F14C-1196-475E-AC60-086D6A669F5E}"/>
              </a:ext>
            </a:extLst>
          </p:cNvPr>
          <p:cNvCxnSpPr>
            <a:cxnSpLocks/>
          </p:cNvCxnSpPr>
          <p:nvPr/>
        </p:nvCxnSpPr>
        <p:spPr>
          <a:xfrm flipH="1" flipV="1">
            <a:off x="4448723" y="2232476"/>
            <a:ext cx="3585" cy="744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ตัวเชื่อมต่อตรง 31">
            <a:extLst>
              <a:ext uri="{FF2B5EF4-FFF2-40B4-BE49-F238E27FC236}">
                <a16:creationId xmlns:a16="http://schemas.microsoft.com/office/drawing/2014/main" id="{596298E8-1EB6-400B-B94E-0AAD2B7AEB2B}"/>
              </a:ext>
            </a:extLst>
          </p:cNvPr>
          <p:cNvCxnSpPr>
            <a:cxnSpLocks/>
          </p:cNvCxnSpPr>
          <p:nvPr/>
        </p:nvCxnSpPr>
        <p:spPr>
          <a:xfrm>
            <a:off x="4600995" y="2290285"/>
            <a:ext cx="352106" cy="2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สี่เหลี่ยมผืนผ้า 52">
            <a:extLst>
              <a:ext uri="{FF2B5EF4-FFF2-40B4-BE49-F238E27FC236}">
                <a16:creationId xmlns:a16="http://schemas.microsoft.com/office/drawing/2014/main" id="{15075B8C-3E35-4B2B-93F1-84815F81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5816" y="221809"/>
            <a:ext cx="2532980" cy="98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SSID: Konami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IP 192.168.137.102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Gateway 192.168.137.1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Subnet mask 255.255.255.0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cs typeface="Cordia New" panose="020B0304020202020204" pitchFamily="34" charset="-34"/>
              </a:rPr>
              <a:t>DNS Server:192.168.137.1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สี่เหลี่ยมผืนผ้า 59">
            <a:extLst>
              <a:ext uri="{FF2B5EF4-FFF2-40B4-BE49-F238E27FC236}">
                <a16:creationId xmlns:a16="http://schemas.microsoft.com/office/drawing/2014/main" id="{19E0700D-214E-4218-BEC1-51EF89BC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775" y="832124"/>
            <a:ext cx="638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5V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สี่เหลี่ยมผืนผ้า 61">
            <a:extLst>
              <a:ext uri="{FF2B5EF4-FFF2-40B4-BE49-F238E27FC236}">
                <a16:creationId xmlns:a16="http://schemas.microsoft.com/office/drawing/2014/main" id="{619D8A6A-8C16-4C62-B64C-EF7BE4FC0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415" y="2919377"/>
            <a:ext cx="679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GPIO36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สี่เหลี่ยมผืนผ้า 65">
            <a:extLst>
              <a:ext uri="{FF2B5EF4-FFF2-40B4-BE49-F238E27FC236}">
                <a16:creationId xmlns:a16="http://schemas.microsoft.com/office/drawing/2014/main" id="{A196F202-4BF3-4439-8270-92F75E54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862" y="2430524"/>
            <a:ext cx="540277" cy="18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GPIO29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สี่เหลี่ยมผืนผ้า 66">
            <a:extLst>
              <a:ext uri="{FF2B5EF4-FFF2-40B4-BE49-F238E27FC236}">
                <a16:creationId xmlns:a16="http://schemas.microsoft.com/office/drawing/2014/main" id="{376A71A3-6F02-45E4-9ADF-1F47EE36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774" y="2091422"/>
            <a:ext cx="511473" cy="22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GPIO22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สี่เหลี่ยมผืนผ้า 67">
            <a:extLst>
              <a:ext uri="{FF2B5EF4-FFF2-40B4-BE49-F238E27FC236}">
                <a16:creationId xmlns:a16="http://schemas.microsoft.com/office/drawing/2014/main" id="{F8F1B17D-1151-41CC-AC89-D58AFB27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371" y="2595773"/>
            <a:ext cx="560205" cy="11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GPIO31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สี่เหลี่ยมผืนผ้า 68">
            <a:extLst>
              <a:ext uri="{FF2B5EF4-FFF2-40B4-BE49-F238E27FC236}">
                <a16:creationId xmlns:a16="http://schemas.microsoft.com/office/drawing/2014/main" id="{E95EEBB7-6C1A-48FD-9B5B-56756134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743" y="2794783"/>
            <a:ext cx="679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GPIO35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สี่เหลี่ยมผืนผ้า 69">
            <a:extLst>
              <a:ext uri="{FF2B5EF4-FFF2-40B4-BE49-F238E27FC236}">
                <a16:creationId xmlns:a16="http://schemas.microsoft.com/office/drawing/2014/main" id="{E8706F5A-B38A-43F2-BCAA-9D8E44C8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006" y="2652694"/>
            <a:ext cx="679450" cy="16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GPIO33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ตัวเชื่อมต่อตรง 42">
            <a:extLst>
              <a:ext uri="{FF2B5EF4-FFF2-40B4-BE49-F238E27FC236}">
                <a16:creationId xmlns:a16="http://schemas.microsoft.com/office/drawing/2014/main" id="{AB0053B7-F92E-4A97-94AE-379D101B3787}"/>
              </a:ext>
            </a:extLst>
          </p:cNvPr>
          <p:cNvCxnSpPr>
            <a:cxnSpLocks/>
          </p:cNvCxnSpPr>
          <p:nvPr/>
        </p:nvCxnSpPr>
        <p:spPr>
          <a:xfrm flipV="1">
            <a:off x="5481107" y="1126766"/>
            <a:ext cx="2878159" cy="186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ตัวเชื่อมต่อตรง 47">
            <a:extLst>
              <a:ext uri="{FF2B5EF4-FFF2-40B4-BE49-F238E27FC236}">
                <a16:creationId xmlns:a16="http://schemas.microsoft.com/office/drawing/2014/main" id="{B5842E6A-E457-4F8E-990E-66AC17015C5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5500312" y="2249738"/>
            <a:ext cx="4438612" cy="167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สี่เหลี่ยมผืนผ้า 76">
            <a:extLst>
              <a:ext uri="{FF2B5EF4-FFF2-40B4-BE49-F238E27FC236}">
                <a16:creationId xmlns:a16="http://schemas.microsoft.com/office/drawing/2014/main" id="{B9E0B6D5-7C13-42DA-ABC4-EA567755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54" y="1106163"/>
            <a:ext cx="1234882" cy="10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alve 1 </a:t>
            </a: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น้ำ</a:t>
            </a:r>
            <a:r>
              <a:rPr lang="th-TH" alt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เข้า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สี่เหลี่ยมผืนผ้า 77">
            <a:extLst>
              <a:ext uri="{FF2B5EF4-FFF2-40B4-BE49-F238E27FC236}">
                <a16:creationId xmlns:a16="http://schemas.microsoft.com/office/drawing/2014/main" id="{4E00317C-260A-41B5-9AAC-486DD445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883" y="1368488"/>
            <a:ext cx="1535944" cy="15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valve 2</a:t>
            </a: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เติมกรด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(Acid)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สี่เหลี่ยมผืนผ้า 78">
            <a:extLst>
              <a:ext uri="{FF2B5EF4-FFF2-40B4-BE49-F238E27FC236}">
                <a16:creationId xmlns:a16="http://schemas.microsoft.com/office/drawing/2014/main" id="{DA4D0BAE-6309-41A9-80DD-63BE3C724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53" y="1706054"/>
            <a:ext cx="1130300" cy="1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alve3</a:t>
            </a: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สาร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สี่เหลี่ยมผืนผ้า 79">
            <a:extLst>
              <a:ext uri="{FF2B5EF4-FFF2-40B4-BE49-F238E27FC236}">
                <a16:creationId xmlns:a16="http://schemas.microsoft.com/office/drawing/2014/main" id="{5BA17E59-022A-419C-9AB0-E20047EA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654" y="1865635"/>
            <a:ext cx="11303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alve4</a:t>
            </a: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alt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สาร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ตัวเชื่อมต่อตรง 54">
            <a:extLst>
              <a:ext uri="{FF2B5EF4-FFF2-40B4-BE49-F238E27FC236}">
                <a16:creationId xmlns:a16="http://schemas.microsoft.com/office/drawing/2014/main" id="{D455957B-1CCE-4A22-AD71-7818BCB6A839}"/>
              </a:ext>
            </a:extLst>
          </p:cNvPr>
          <p:cNvCxnSpPr>
            <a:cxnSpLocks/>
          </p:cNvCxnSpPr>
          <p:nvPr/>
        </p:nvCxnSpPr>
        <p:spPr>
          <a:xfrm flipH="1" flipV="1">
            <a:off x="2845619" y="3042663"/>
            <a:ext cx="7906" cy="246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รูปภาพ 83" descr="6x6x7mm Micro switch 2 ขา - satorshop : Inspired by LnwShop.com">
            <a:extLst>
              <a:ext uri="{FF2B5EF4-FFF2-40B4-BE49-F238E27FC236}">
                <a16:creationId xmlns:a16="http://schemas.microsoft.com/office/drawing/2014/main" id="{7DA8612B-A633-4059-A2A8-71CD6F446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17970" r="11312" b="27473"/>
          <a:stretch/>
        </p:blipFill>
        <p:spPr bwMode="auto">
          <a:xfrm>
            <a:off x="2515930" y="3316738"/>
            <a:ext cx="419497" cy="34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ตัวเชื่อมต่อตรง 56">
            <a:extLst>
              <a:ext uri="{FF2B5EF4-FFF2-40B4-BE49-F238E27FC236}">
                <a16:creationId xmlns:a16="http://schemas.microsoft.com/office/drawing/2014/main" id="{EB8DBEBB-9A2D-43D7-9148-A7785DEEEDED}"/>
              </a:ext>
            </a:extLst>
          </p:cNvPr>
          <p:cNvCxnSpPr>
            <a:cxnSpLocks/>
          </p:cNvCxnSpPr>
          <p:nvPr/>
        </p:nvCxnSpPr>
        <p:spPr>
          <a:xfrm>
            <a:off x="2951580" y="2865787"/>
            <a:ext cx="183337" cy="234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ตัวเชื่อมต่อตรง 157">
            <a:extLst>
              <a:ext uri="{FF2B5EF4-FFF2-40B4-BE49-F238E27FC236}">
                <a16:creationId xmlns:a16="http://schemas.microsoft.com/office/drawing/2014/main" id="{BCCBBAD3-9291-436C-9023-5B5119BA0C33}"/>
              </a:ext>
            </a:extLst>
          </p:cNvPr>
          <p:cNvCxnSpPr>
            <a:cxnSpLocks/>
          </p:cNvCxnSpPr>
          <p:nvPr/>
        </p:nvCxnSpPr>
        <p:spPr>
          <a:xfrm flipH="1" flipV="1">
            <a:off x="2834799" y="2883265"/>
            <a:ext cx="323487" cy="80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ตัวเชื่อมต่อตรง 180">
            <a:extLst>
              <a:ext uri="{FF2B5EF4-FFF2-40B4-BE49-F238E27FC236}">
                <a16:creationId xmlns:a16="http://schemas.microsoft.com/office/drawing/2014/main" id="{4064D8EA-F1F7-424B-BD8D-4440D379726D}"/>
              </a:ext>
            </a:extLst>
          </p:cNvPr>
          <p:cNvCxnSpPr>
            <a:cxnSpLocks/>
          </p:cNvCxnSpPr>
          <p:nvPr/>
        </p:nvCxnSpPr>
        <p:spPr>
          <a:xfrm>
            <a:off x="5510389" y="1238221"/>
            <a:ext cx="712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8" name="Picture 4" descr="Computer Icons Thunder Lightning Symbol, lightning png">
            <a:extLst>
              <a:ext uri="{FF2B5EF4-FFF2-40B4-BE49-F238E27FC236}">
                <a16:creationId xmlns:a16="http://schemas.microsoft.com/office/drawing/2014/main" id="{1274C8CC-AB03-4CA6-A171-9FD9B74D4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0" r="26460"/>
          <a:stretch/>
        </p:blipFill>
        <p:spPr bwMode="auto">
          <a:xfrm>
            <a:off x="1130734" y="2277269"/>
            <a:ext cx="371217" cy="126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tangle 1083">
            <a:extLst>
              <a:ext uri="{FF2B5EF4-FFF2-40B4-BE49-F238E27FC236}">
                <a16:creationId xmlns:a16="http://schemas.microsoft.com/office/drawing/2014/main" id="{EBF22283-DF25-40B3-885D-93BBF7FCD299}"/>
              </a:ext>
            </a:extLst>
          </p:cNvPr>
          <p:cNvSpPr/>
          <p:nvPr/>
        </p:nvSpPr>
        <p:spPr>
          <a:xfrm>
            <a:off x="6181022" y="2904528"/>
            <a:ext cx="627888" cy="4571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220 </a:t>
            </a:r>
            <a:r>
              <a:rPr lang="en-US" dirty="0"/>
              <a:t>v</a:t>
            </a:r>
          </a:p>
        </p:txBody>
      </p:sp>
      <p:cxnSp>
        <p:nvCxnSpPr>
          <p:cNvPr id="196" name="ตัวเชื่อมต่อตรง 47">
            <a:extLst>
              <a:ext uri="{FF2B5EF4-FFF2-40B4-BE49-F238E27FC236}">
                <a16:creationId xmlns:a16="http://schemas.microsoft.com/office/drawing/2014/main" id="{699CF812-3763-410E-9C83-A9AF13CEBC23}"/>
              </a:ext>
            </a:extLst>
          </p:cNvPr>
          <p:cNvCxnSpPr>
            <a:cxnSpLocks/>
          </p:cNvCxnSpPr>
          <p:nvPr/>
        </p:nvCxnSpPr>
        <p:spPr>
          <a:xfrm flipV="1">
            <a:off x="11898218" y="-2601284"/>
            <a:ext cx="68358" cy="18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9" name="Picture 8" descr="ปั้มน้ำดูดน้ำวนแบบ Self Sucking Vortex สำหรับถังเก็บน้ำ / อุปทานใน ...">
            <a:extLst>
              <a:ext uri="{FF2B5EF4-FFF2-40B4-BE49-F238E27FC236}">
                <a16:creationId xmlns:a16="http://schemas.microsoft.com/office/drawing/2014/main" id="{F9777EC0-E02A-4AF7-9E33-EAE7FEF7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924" y="2023019"/>
            <a:ext cx="627888" cy="4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0" descr="3/4 inch 12V DC VDC Slim Brass Electric Solenoid Valve NPSM Gas ...">
            <a:extLst>
              <a:ext uri="{FF2B5EF4-FFF2-40B4-BE49-F238E27FC236}">
                <a16:creationId xmlns:a16="http://schemas.microsoft.com/office/drawing/2014/main" id="{085947C7-8CE5-45A3-B2F3-1C9DAE3F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74" y="911733"/>
            <a:ext cx="332868" cy="3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10" descr="3/4 inch 12V DC VDC Slim Brass Electric Solenoid Valve NPSM Gas ...">
            <a:extLst>
              <a:ext uri="{FF2B5EF4-FFF2-40B4-BE49-F238E27FC236}">
                <a16:creationId xmlns:a16="http://schemas.microsoft.com/office/drawing/2014/main" id="{F3829FA0-18CB-4589-8880-6E3300E7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37" y="1219587"/>
            <a:ext cx="283771" cy="2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2" descr="ใบพัดมอเตอร์ 80mm สีเหลือง - ขาย Arduino อุปกรณ์ Arduino คุณภาพดี ...">
            <a:extLst>
              <a:ext uri="{FF2B5EF4-FFF2-40B4-BE49-F238E27FC236}">
                <a16:creationId xmlns:a16="http://schemas.microsoft.com/office/drawing/2014/main" id="{33D21615-F426-4FED-AF9F-A20D7299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40" y="2495865"/>
            <a:ext cx="599328" cy="5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2C35F970-9E44-4A33-9891-C76A17EDF0E6}"/>
              </a:ext>
            </a:extLst>
          </p:cNvPr>
          <p:cNvSpPr/>
          <p:nvPr/>
        </p:nvSpPr>
        <p:spPr>
          <a:xfrm>
            <a:off x="6081122" y="627969"/>
            <a:ext cx="539720" cy="2509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12 </a:t>
            </a:r>
            <a:r>
              <a:rPr lang="en-US" dirty="0"/>
              <a:t>v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9427677-2543-4D27-9DA5-63A345C05B02}"/>
              </a:ext>
            </a:extLst>
          </p:cNvPr>
          <p:cNvSpPr txBox="1"/>
          <p:nvPr/>
        </p:nvSpPr>
        <p:spPr>
          <a:xfrm>
            <a:off x="5708715" y="974444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CM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899B75B-291A-4CEF-81AE-2149A7E400EE}"/>
              </a:ext>
            </a:extLst>
          </p:cNvPr>
          <p:cNvSpPr txBox="1"/>
          <p:nvPr/>
        </p:nvSpPr>
        <p:spPr>
          <a:xfrm>
            <a:off x="5714759" y="1107670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cxnSp>
        <p:nvCxnSpPr>
          <p:cNvPr id="232" name="ตัวเชื่อมต่อตรง 42">
            <a:extLst>
              <a:ext uri="{FF2B5EF4-FFF2-40B4-BE49-F238E27FC236}">
                <a16:creationId xmlns:a16="http://schemas.microsoft.com/office/drawing/2014/main" id="{9A7462BC-743F-4266-B269-43EFF1C332E4}"/>
              </a:ext>
            </a:extLst>
          </p:cNvPr>
          <p:cNvCxnSpPr>
            <a:cxnSpLocks/>
            <a:endCxn id="219" idx="1"/>
          </p:cNvCxnSpPr>
          <p:nvPr/>
        </p:nvCxnSpPr>
        <p:spPr>
          <a:xfrm flipV="1">
            <a:off x="5498360" y="1361473"/>
            <a:ext cx="2884177" cy="48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ตัวเชื่อมต่อตรง 180">
            <a:extLst>
              <a:ext uri="{FF2B5EF4-FFF2-40B4-BE49-F238E27FC236}">
                <a16:creationId xmlns:a16="http://schemas.microsoft.com/office/drawing/2014/main" id="{C4278AE0-E404-4F49-B9E7-3793394B3B6F}"/>
              </a:ext>
            </a:extLst>
          </p:cNvPr>
          <p:cNvCxnSpPr>
            <a:cxnSpLocks/>
          </p:cNvCxnSpPr>
          <p:nvPr/>
        </p:nvCxnSpPr>
        <p:spPr>
          <a:xfrm>
            <a:off x="5512425" y="1519025"/>
            <a:ext cx="8079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7368CE2-E814-49F4-80E5-37DF1C5D5845}"/>
              </a:ext>
            </a:extLst>
          </p:cNvPr>
          <p:cNvSpPr txBox="1"/>
          <p:nvPr/>
        </p:nvSpPr>
        <p:spPr>
          <a:xfrm>
            <a:off x="5710751" y="1255248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CM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B55E899-609E-4903-AFE8-E95C194E8CC7}"/>
              </a:ext>
            </a:extLst>
          </p:cNvPr>
          <p:cNvSpPr txBox="1"/>
          <p:nvPr/>
        </p:nvSpPr>
        <p:spPr>
          <a:xfrm>
            <a:off x="5716795" y="1388474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cxnSp>
        <p:nvCxnSpPr>
          <p:cNvPr id="236" name="ตัวเชื่อมต่อตรง 42">
            <a:extLst>
              <a:ext uri="{FF2B5EF4-FFF2-40B4-BE49-F238E27FC236}">
                <a16:creationId xmlns:a16="http://schemas.microsoft.com/office/drawing/2014/main" id="{BDADFF00-77E2-4B0F-9FE3-4A6D10A0705F}"/>
              </a:ext>
            </a:extLst>
          </p:cNvPr>
          <p:cNvCxnSpPr>
            <a:cxnSpLocks/>
            <a:endCxn id="273" idx="1"/>
          </p:cNvCxnSpPr>
          <p:nvPr/>
        </p:nvCxnSpPr>
        <p:spPr>
          <a:xfrm flipV="1">
            <a:off x="5506280" y="1671974"/>
            <a:ext cx="2845482" cy="6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ตัวเชื่อมต่อตรง 180">
            <a:extLst>
              <a:ext uri="{FF2B5EF4-FFF2-40B4-BE49-F238E27FC236}">
                <a16:creationId xmlns:a16="http://schemas.microsoft.com/office/drawing/2014/main" id="{287ECED8-C6DA-4409-BC00-668D20536F0B}"/>
              </a:ext>
            </a:extLst>
          </p:cNvPr>
          <p:cNvCxnSpPr>
            <a:cxnSpLocks/>
          </p:cNvCxnSpPr>
          <p:nvPr/>
        </p:nvCxnSpPr>
        <p:spPr>
          <a:xfrm>
            <a:off x="5504613" y="1782778"/>
            <a:ext cx="917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F208CB1-86A0-4E67-AAD8-B9A922A48138}"/>
              </a:ext>
            </a:extLst>
          </p:cNvPr>
          <p:cNvSpPr txBox="1"/>
          <p:nvPr/>
        </p:nvSpPr>
        <p:spPr>
          <a:xfrm>
            <a:off x="5702939" y="1519001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CM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81E7CC3-97BF-4133-956A-20085531BB4B}"/>
              </a:ext>
            </a:extLst>
          </p:cNvPr>
          <p:cNvSpPr txBox="1"/>
          <p:nvPr/>
        </p:nvSpPr>
        <p:spPr>
          <a:xfrm>
            <a:off x="5708983" y="1652227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cxnSp>
        <p:nvCxnSpPr>
          <p:cNvPr id="240" name="ตัวเชื่อมต่อตรง 42">
            <a:extLst>
              <a:ext uri="{FF2B5EF4-FFF2-40B4-BE49-F238E27FC236}">
                <a16:creationId xmlns:a16="http://schemas.microsoft.com/office/drawing/2014/main" id="{631BB247-702A-40CF-932D-21DC8A4B98DF}"/>
              </a:ext>
            </a:extLst>
          </p:cNvPr>
          <p:cNvCxnSpPr>
            <a:cxnSpLocks/>
            <a:endCxn id="274" idx="1"/>
          </p:cNvCxnSpPr>
          <p:nvPr/>
        </p:nvCxnSpPr>
        <p:spPr>
          <a:xfrm flipV="1">
            <a:off x="5505788" y="1941285"/>
            <a:ext cx="2857001" cy="7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ตัวเชื่อมต่อตรง 180">
            <a:extLst>
              <a:ext uri="{FF2B5EF4-FFF2-40B4-BE49-F238E27FC236}">
                <a16:creationId xmlns:a16="http://schemas.microsoft.com/office/drawing/2014/main" id="{DB285644-074A-4DFB-886A-1180F6349E01}"/>
              </a:ext>
            </a:extLst>
          </p:cNvPr>
          <p:cNvCxnSpPr>
            <a:cxnSpLocks/>
          </p:cNvCxnSpPr>
          <p:nvPr/>
        </p:nvCxnSpPr>
        <p:spPr>
          <a:xfrm>
            <a:off x="5504121" y="2052935"/>
            <a:ext cx="990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5B0A60B7-D6E1-4B57-A5BD-03B61480DCA4}"/>
              </a:ext>
            </a:extLst>
          </p:cNvPr>
          <p:cNvSpPr txBox="1"/>
          <p:nvPr/>
        </p:nvSpPr>
        <p:spPr>
          <a:xfrm>
            <a:off x="5702447" y="1789158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CM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645E31-9407-415D-AF7A-41D33300752E}"/>
              </a:ext>
            </a:extLst>
          </p:cNvPr>
          <p:cNvSpPr txBox="1"/>
          <p:nvPr/>
        </p:nvSpPr>
        <p:spPr>
          <a:xfrm>
            <a:off x="5708491" y="1922384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cxnSp>
        <p:nvCxnSpPr>
          <p:cNvPr id="244" name="ตัวเชื่อมต่อตรง 180">
            <a:extLst>
              <a:ext uri="{FF2B5EF4-FFF2-40B4-BE49-F238E27FC236}">
                <a16:creationId xmlns:a16="http://schemas.microsoft.com/office/drawing/2014/main" id="{A789C5EF-4EF0-44A0-8D2C-DEADBC282F26}"/>
              </a:ext>
            </a:extLst>
          </p:cNvPr>
          <p:cNvCxnSpPr>
            <a:cxnSpLocks/>
          </p:cNvCxnSpPr>
          <p:nvPr/>
        </p:nvCxnSpPr>
        <p:spPr>
          <a:xfrm flipH="1" flipV="1">
            <a:off x="6216912" y="895246"/>
            <a:ext cx="6268" cy="342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9" name="ตัวเชื่อมต่อตรง 180">
            <a:extLst>
              <a:ext uri="{FF2B5EF4-FFF2-40B4-BE49-F238E27FC236}">
                <a16:creationId xmlns:a16="http://schemas.microsoft.com/office/drawing/2014/main" id="{D6A9C9E4-1104-4374-B994-71F84367FBE7}"/>
              </a:ext>
            </a:extLst>
          </p:cNvPr>
          <p:cNvCxnSpPr>
            <a:cxnSpLocks/>
          </p:cNvCxnSpPr>
          <p:nvPr/>
        </p:nvCxnSpPr>
        <p:spPr>
          <a:xfrm flipV="1">
            <a:off x="6309290" y="878943"/>
            <a:ext cx="0" cy="6484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1" name="ตัวเชื่อมต่อตรง 180">
            <a:extLst>
              <a:ext uri="{FF2B5EF4-FFF2-40B4-BE49-F238E27FC236}">
                <a16:creationId xmlns:a16="http://schemas.microsoft.com/office/drawing/2014/main" id="{4D238E22-B2F5-465A-BA5B-B9ADBA60A1A2}"/>
              </a:ext>
            </a:extLst>
          </p:cNvPr>
          <p:cNvCxnSpPr>
            <a:cxnSpLocks/>
          </p:cNvCxnSpPr>
          <p:nvPr/>
        </p:nvCxnSpPr>
        <p:spPr>
          <a:xfrm flipV="1">
            <a:off x="6422013" y="874191"/>
            <a:ext cx="0" cy="912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4" name="ตัวเชื่อมต่อตรง 180">
            <a:extLst>
              <a:ext uri="{FF2B5EF4-FFF2-40B4-BE49-F238E27FC236}">
                <a16:creationId xmlns:a16="http://schemas.microsoft.com/office/drawing/2014/main" id="{B9F0964E-58C7-4E37-B665-72F211E20EC7}"/>
              </a:ext>
            </a:extLst>
          </p:cNvPr>
          <p:cNvCxnSpPr>
            <a:cxnSpLocks/>
          </p:cNvCxnSpPr>
          <p:nvPr/>
        </p:nvCxnSpPr>
        <p:spPr>
          <a:xfrm flipV="1">
            <a:off x="6494966" y="874191"/>
            <a:ext cx="0" cy="1178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73" name="Picture 10" descr="3/4 inch 12V DC VDC Slim Brass Electric Solenoid Valve NPSM Gas ...">
            <a:extLst>
              <a:ext uri="{FF2B5EF4-FFF2-40B4-BE49-F238E27FC236}">
                <a16:creationId xmlns:a16="http://schemas.microsoft.com/office/drawing/2014/main" id="{5B677DD3-2847-45C0-A977-64C63288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762" y="1530088"/>
            <a:ext cx="283771" cy="2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10" descr="3/4 inch 12V DC VDC Slim Brass Electric Solenoid Valve NPSM Gas ...">
            <a:extLst>
              <a:ext uri="{FF2B5EF4-FFF2-40B4-BE49-F238E27FC236}">
                <a16:creationId xmlns:a16="http://schemas.microsoft.com/office/drawing/2014/main" id="{6CF6436A-6DF7-4957-92B4-CB4F5EC8F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789" y="1799399"/>
            <a:ext cx="283771" cy="2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8" name="ตัวเชื่อมต่อตรง 42">
            <a:extLst>
              <a:ext uri="{FF2B5EF4-FFF2-40B4-BE49-F238E27FC236}">
                <a16:creationId xmlns:a16="http://schemas.microsoft.com/office/drawing/2014/main" id="{9D889889-401E-477D-B4D8-520405A3A906}"/>
              </a:ext>
            </a:extLst>
          </p:cNvPr>
          <p:cNvCxnSpPr>
            <a:cxnSpLocks/>
          </p:cNvCxnSpPr>
          <p:nvPr/>
        </p:nvCxnSpPr>
        <p:spPr>
          <a:xfrm>
            <a:off x="6624548" y="692300"/>
            <a:ext cx="22067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ตัวเชื่อมต่อตรง 42">
            <a:extLst>
              <a:ext uri="{FF2B5EF4-FFF2-40B4-BE49-F238E27FC236}">
                <a16:creationId xmlns:a16="http://schemas.microsoft.com/office/drawing/2014/main" id="{0FBDB0E4-1178-446C-A323-115390095B5C}"/>
              </a:ext>
            </a:extLst>
          </p:cNvPr>
          <p:cNvCxnSpPr>
            <a:cxnSpLocks/>
          </p:cNvCxnSpPr>
          <p:nvPr/>
        </p:nvCxnSpPr>
        <p:spPr>
          <a:xfrm>
            <a:off x="8831297" y="683843"/>
            <a:ext cx="0" cy="183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ตัวเชื่อมต่อตรง 42">
            <a:extLst>
              <a:ext uri="{FF2B5EF4-FFF2-40B4-BE49-F238E27FC236}">
                <a16:creationId xmlns:a16="http://schemas.microsoft.com/office/drawing/2014/main" id="{C1994791-0A3C-4985-856F-507FDC61CCF3}"/>
              </a:ext>
            </a:extLst>
          </p:cNvPr>
          <p:cNvCxnSpPr>
            <a:cxnSpLocks/>
            <a:endCxn id="273" idx="3"/>
          </p:cNvCxnSpPr>
          <p:nvPr/>
        </p:nvCxnSpPr>
        <p:spPr>
          <a:xfrm flipH="1">
            <a:off x="8635533" y="1671973"/>
            <a:ext cx="1957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ตัวเชื่อมต่อตรง 42">
            <a:extLst>
              <a:ext uri="{FF2B5EF4-FFF2-40B4-BE49-F238E27FC236}">
                <a16:creationId xmlns:a16="http://schemas.microsoft.com/office/drawing/2014/main" id="{DB7F7B1B-AF56-44D0-B53F-4C2A3CD8BD03}"/>
              </a:ext>
            </a:extLst>
          </p:cNvPr>
          <p:cNvCxnSpPr>
            <a:cxnSpLocks/>
          </p:cNvCxnSpPr>
          <p:nvPr/>
        </p:nvCxnSpPr>
        <p:spPr>
          <a:xfrm flipH="1">
            <a:off x="8640263" y="1971014"/>
            <a:ext cx="1957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ตัวเชื่อมต่อตรง 42">
            <a:extLst>
              <a:ext uri="{FF2B5EF4-FFF2-40B4-BE49-F238E27FC236}">
                <a16:creationId xmlns:a16="http://schemas.microsoft.com/office/drawing/2014/main" id="{403C66E2-13CA-4E56-9C38-1470C79051E8}"/>
              </a:ext>
            </a:extLst>
          </p:cNvPr>
          <p:cNvCxnSpPr>
            <a:cxnSpLocks/>
          </p:cNvCxnSpPr>
          <p:nvPr/>
        </p:nvCxnSpPr>
        <p:spPr>
          <a:xfrm flipH="1">
            <a:off x="8645693" y="1351933"/>
            <a:ext cx="1957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ตัวเชื่อมต่อตรง 42">
            <a:extLst>
              <a:ext uri="{FF2B5EF4-FFF2-40B4-BE49-F238E27FC236}">
                <a16:creationId xmlns:a16="http://schemas.microsoft.com/office/drawing/2014/main" id="{2B706865-120D-4B29-8197-66FAA1EF4982}"/>
              </a:ext>
            </a:extLst>
          </p:cNvPr>
          <p:cNvCxnSpPr>
            <a:cxnSpLocks/>
          </p:cNvCxnSpPr>
          <p:nvPr/>
        </p:nvCxnSpPr>
        <p:spPr>
          <a:xfrm flipH="1">
            <a:off x="8625201" y="1112899"/>
            <a:ext cx="1957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2" name="ตัวเชื่อมต่อตรง 180">
            <a:extLst>
              <a:ext uri="{FF2B5EF4-FFF2-40B4-BE49-F238E27FC236}">
                <a16:creationId xmlns:a16="http://schemas.microsoft.com/office/drawing/2014/main" id="{B85CB5F7-7D04-4E08-9651-274AF446FAE0}"/>
              </a:ext>
            </a:extLst>
          </p:cNvPr>
          <p:cNvCxnSpPr>
            <a:cxnSpLocks/>
          </p:cNvCxnSpPr>
          <p:nvPr/>
        </p:nvCxnSpPr>
        <p:spPr>
          <a:xfrm>
            <a:off x="5512425" y="2157533"/>
            <a:ext cx="990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ตัวเชื่อมต่อตรง 180">
            <a:extLst>
              <a:ext uri="{FF2B5EF4-FFF2-40B4-BE49-F238E27FC236}">
                <a16:creationId xmlns:a16="http://schemas.microsoft.com/office/drawing/2014/main" id="{B7BB05FE-2CE5-4EE9-AA8C-D67302D5ADAF}"/>
              </a:ext>
            </a:extLst>
          </p:cNvPr>
          <p:cNvCxnSpPr>
            <a:cxnSpLocks/>
          </p:cNvCxnSpPr>
          <p:nvPr/>
        </p:nvCxnSpPr>
        <p:spPr>
          <a:xfrm flipV="1">
            <a:off x="6494966" y="2137440"/>
            <a:ext cx="0" cy="76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75CB082D-0908-499E-BF41-EA5F6C434073}"/>
              </a:ext>
            </a:extLst>
          </p:cNvPr>
          <p:cNvSpPr txBox="1"/>
          <p:nvPr/>
        </p:nvSpPr>
        <p:spPr>
          <a:xfrm>
            <a:off x="5694490" y="2119877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CM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D83A37D-6A1F-4A75-8548-A3509FA822F1}"/>
              </a:ext>
            </a:extLst>
          </p:cNvPr>
          <p:cNvSpPr txBox="1"/>
          <p:nvPr/>
        </p:nvSpPr>
        <p:spPr>
          <a:xfrm>
            <a:off x="5715613" y="2013502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NC</a:t>
            </a:r>
          </a:p>
        </p:txBody>
      </p:sp>
      <p:cxnSp>
        <p:nvCxnSpPr>
          <p:cNvPr id="306" name="ตัวเชื่อมต่อตรง 42">
            <a:extLst>
              <a:ext uri="{FF2B5EF4-FFF2-40B4-BE49-F238E27FC236}">
                <a16:creationId xmlns:a16="http://schemas.microsoft.com/office/drawing/2014/main" id="{624FAA2B-8A80-4F0D-8ADE-EC66716D5904}"/>
              </a:ext>
            </a:extLst>
          </p:cNvPr>
          <p:cNvCxnSpPr>
            <a:cxnSpLocks/>
          </p:cNvCxnSpPr>
          <p:nvPr/>
        </p:nvCxnSpPr>
        <p:spPr>
          <a:xfrm>
            <a:off x="5497787" y="2494271"/>
            <a:ext cx="27820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ตัวเชื่อมต่อตรง 180">
            <a:extLst>
              <a:ext uri="{FF2B5EF4-FFF2-40B4-BE49-F238E27FC236}">
                <a16:creationId xmlns:a16="http://schemas.microsoft.com/office/drawing/2014/main" id="{60B68AB5-BA1F-4DCD-941E-AB7AF070E47E}"/>
              </a:ext>
            </a:extLst>
          </p:cNvPr>
          <p:cNvCxnSpPr>
            <a:cxnSpLocks/>
          </p:cNvCxnSpPr>
          <p:nvPr/>
        </p:nvCxnSpPr>
        <p:spPr>
          <a:xfrm>
            <a:off x="5496120" y="2598743"/>
            <a:ext cx="1124722" cy="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879EE08B-2BDB-4741-B342-20998FD8BAC2}"/>
              </a:ext>
            </a:extLst>
          </p:cNvPr>
          <p:cNvSpPr txBox="1"/>
          <p:nvPr/>
        </p:nvSpPr>
        <p:spPr>
          <a:xfrm>
            <a:off x="5694446" y="2334966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CM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DE0872D-9686-433A-84FB-8E536DA0901E}"/>
              </a:ext>
            </a:extLst>
          </p:cNvPr>
          <p:cNvSpPr txBox="1"/>
          <p:nvPr/>
        </p:nvSpPr>
        <p:spPr>
          <a:xfrm>
            <a:off x="5700490" y="2468192"/>
            <a:ext cx="325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cxnSp>
        <p:nvCxnSpPr>
          <p:cNvPr id="311" name="ตัวเชื่อมต่อตรง 180">
            <a:extLst>
              <a:ext uri="{FF2B5EF4-FFF2-40B4-BE49-F238E27FC236}">
                <a16:creationId xmlns:a16="http://schemas.microsoft.com/office/drawing/2014/main" id="{8B8C6517-1E3A-4F4C-BB87-81B0AD350EBC}"/>
              </a:ext>
            </a:extLst>
          </p:cNvPr>
          <p:cNvCxnSpPr>
            <a:cxnSpLocks/>
          </p:cNvCxnSpPr>
          <p:nvPr/>
        </p:nvCxnSpPr>
        <p:spPr>
          <a:xfrm flipV="1">
            <a:off x="6620842" y="874191"/>
            <a:ext cx="0" cy="1731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9" name="ตัวเชื่อมต่อตรง 42">
            <a:extLst>
              <a:ext uri="{FF2B5EF4-FFF2-40B4-BE49-F238E27FC236}">
                <a16:creationId xmlns:a16="http://schemas.microsoft.com/office/drawing/2014/main" id="{4C9BD97D-17F9-4965-BCB8-5AE39BCDF76A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8274674" y="2491721"/>
            <a:ext cx="5166" cy="303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ตัวเชื่อมต่อตรง 42">
            <a:extLst>
              <a:ext uri="{FF2B5EF4-FFF2-40B4-BE49-F238E27FC236}">
                <a16:creationId xmlns:a16="http://schemas.microsoft.com/office/drawing/2014/main" id="{F7A99AD9-4AEA-4BD7-AABC-9DD40AFB27C3}"/>
              </a:ext>
            </a:extLst>
          </p:cNvPr>
          <p:cNvCxnSpPr>
            <a:cxnSpLocks/>
          </p:cNvCxnSpPr>
          <p:nvPr/>
        </p:nvCxnSpPr>
        <p:spPr>
          <a:xfrm>
            <a:off x="6808910" y="3112784"/>
            <a:ext cx="35059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ตัวเชื่อมต่อตรง 42">
            <a:extLst>
              <a:ext uri="{FF2B5EF4-FFF2-40B4-BE49-F238E27FC236}">
                <a16:creationId xmlns:a16="http://schemas.microsoft.com/office/drawing/2014/main" id="{071F528E-3D14-418C-8B96-AC70A0D3120B}"/>
              </a:ext>
            </a:extLst>
          </p:cNvPr>
          <p:cNvCxnSpPr>
            <a:cxnSpLocks/>
          </p:cNvCxnSpPr>
          <p:nvPr/>
        </p:nvCxnSpPr>
        <p:spPr>
          <a:xfrm>
            <a:off x="10292162" y="2685239"/>
            <a:ext cx="0" cy="439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สี่เหลี่ยมผืนผ้า 78">
            <a:extLst>
              <a:ext uri="{FF2B5EF4-FFF2-40B4-BE49-F238E27FC236}">
                <a16:creationId xmlns:a16="http://schemas.microsoft.com/office/drawing/2014/main" id="{D0378EEB-3EAA-42E1-B9AF-F93A8DDB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446" y="2202951"/>
            <a:ext cx="1130300" cy="1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Cordia New" panose="020B0304020202020204" pitchFamily="34" charset="-34"/>
              </a:rPr>
              <a:t>Valve5 </a:t>
            </a:r>
            <a:r>
              <a:rPr lang="th-TH" altLang="en-US" sz="1100" dirty="0" err="1">
                <a:latin typeface="Calibri" panose="020F0502020204030204" pitchFamily="34" charset="0"/>
                <a:cs typeface="Cordia New" panose="020B0304020202020204" pitchFamily="34" charset="-34"/>
              </a:rPr>
              <a:t>ปั้ม</a:t>
            </a:r>
            <a:r>
              <a:rPr lang="th-TH" altLang="en-US" sz="1100" dirty="0">
                <a:latin typeface="Calibri" panose="020F0502020204030204" pitchFamily="34" charset="0"/>
                <a:cs typeface="Cordia New" panose="020B0304020202020204" pitchFamily="34" charset="-34"/>
              </a:rPr>
              <a:t>น้ำวน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1" name="สี่เหลี่ยมผืนผ้า 78">
            <a:extLst>
              <a:ext uri="{FF2B5EF4-FFF2-40B4-BE49-F238E27FC236}">
                <a16:creationId xmlns:a16="http://schemas.microsoft.com/office/drawing/2014/main" id="{998A16BF-3F47-4621-A307-FDB6441E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883" y="2839580"/>
            <a:ext cx="1130300" cy="1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Cordia New" panose="020B0304020202020204" pitchFamily="34" charset="-34"/>
              </a:rPr>
              <a:t>motor </a:t>
            </a:r>
            <a:r>
              <a:rPr lang="th-TH" altLang="en-US" sz="1100" dirty="0">
                <a:latin typeface="Calibri" panose="020F0502020204030204" pitchFamily="34" charset="0"/>
                <a:cs typeface="Cordia New" panose="020B0304020202020204" pitchFamily="34" charset="-34"/>
              </a:rPr>
              <a:t>น้ำออก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7" name="Picture 14" descr="16 Bit I2C ADS1115 Module ADC 4 Channels w/ Pro Gain Amplifier ...">
            <a:extLst>
              <a:ext uri="{FF2B5EF4-FFF2-40B4-BE49-F238E27FC236}">
                <a16:creationId xmlns:a16="http://schemas.microsoft.com/office/drawing/2014/main" id="{72600DEE-09C6-4AB8-B0C9-6B84098DD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b="18648"/>
          <a:stretch/>
        </p:blipFill>
        <p:spPr bwMode="auto">
          <a:xfrm>
            <a:off x="3301404" y="3347202"/>
            <a:ext cx="1392616" cy="8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3" name="ตัวเชื่อมต่อตรง 180">
            <a:extLst>
              <a:ext uri="{FF2B5EF4-FFF2-40B4-BE49-F238E27FC236}">
                <a16:creationId xmlns:a16="http://schemas.microsoft.com/office/drawing/2014/main" id="{E493C92E-61F6-4301-928B-FF81606A137F}"/>
              </a:ext>
            </a:extLst>
          </p:cNvPr>
          <p:cNvCxnSpPr>
            <a:cxnSpLocks/>
          </p:cNvCxnSpPr>
          <p:nvPr/>
        </p:nvCxnSpPr>
        <p:spPr>
          <a:xfrm>
            <a:off x="2320354" y="4049967"/>
            <a:ext cx="1124722" cy="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ตัวเชื่อมต่อตรง 180">
            <a:extLst>
              <a:ext uri="{FF2B5EF4-FFF2-40B4-BE49-F238E27FC236}">
                <a16:creationId xmlns:a16="http://schemas.microsoft.com/office/drawing/2014/main" id="{566A4187-E3E9-4160-8DB6-5D57F13337ED}"/>
              </a:ext>
            </a:extLst>
          </p:cNvPr>
          <p:cNvCxnSpPr>
            <a:cxnSpLocks/>
          </p:cNvCxnSpPr>
          <p:nvPr/>
        </p:nvCxnSpPr>
        <p:spPr>
          <a:xfrm flipH="1" flipV="1">
            <a:off x="2320354" y="1403477"/>
            <a:ext cx="2445" cy="26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ตัวเชื่อมต่อตรง 180">
            <a:extLst>
              <a:ext uri="{FF2B5EF4-FFF2-40B4-BE49-F238E27FC236}">
                <a16:creationId xmlns:a16="http://schemas.microsoft.com/office/drawing/2014/main" id="{99ACA5F4-0782-425C-B956-D2D9FE0A0175}"/>
              </a:ext>
            </a:extLst>
          </p:cNvPr>
          <p:cNvCxnSpPr>
            <a:cxnSpLocks/>
          </p:cNvCxnSpPr>
          <p:nvPr/>
        </p:nvCxnSpPr>
        <p:spPr>
          <a:xfrm>
            <a:off x="2316021" y="1416526"/>
            <a:ext cx="538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8" name="ตัวเชื่อมต่อตรง 14">
            <a:extLst>
              <a:ext uri="{FF2B5EF4-FFF2-40B4-BE49-F238E27FC236}">
                <a16:creationId xmlns:a16="http://schemas.microsoft.com/office/drawing/2014/main" id="{35C143A3-4DC1-41B4-A09C-33E437CBB232}"/>
              </a:ext>
            </a:extLst>
          </p:cNvPr>
          <p:cNvCxnSpPr>
            <a:cxnSpLocks/>
          </p:cNvCxnSpPr>
          <p:nvPr/>
        </p:nvCxnSpPr>
        <p:spPr>
          <a:xfrm flipH="1">
            <a:off x="2935428" y="4272492"/>
            <a:ext cx="61535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ตัวเชื่อมต่อตรง 14">
            <a:extLst>
              <a:ext uri="{FF2B5EF4-FFF2-40B4-BE49-F238E27FC236}">
                <a16:creationId xmlns:a16="http://schemas.microsoft.com/office/drawing/2014/main" id="{4659DC0C-5BC5-4056-AF66-13F8A724F20D}"/>
              </a:ext>
            </a:extLst>
          </p:cNvPr>
          <p:cNvCxnSpPr>
            <a:cxnSpLocks/>
          </p:cNvCxnSpPr>
          <p:nvPr/>
        </p:nvCxnSpPr>
        <p:spPr>
          <a:xfrm>
            <a:off x="2935427" y="1938495"/>
            <a:ext cx="16153" cy="2335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ตัวเชื่อมต่อตรง 14">
            <a:extLst>
              <a:ext uri="{FF2B5EF4-FFF2-40B4-BE49-F238E27FC236}">
                <a16:creationId xmlns:a16="http://schemas.microsoft.com/office/drawing/2014/main" id="{B600405A-41CA-4FDD-94B9-637B37F655FD}"/>
              </a:ext>
            </a:extLst>
          </p:cNvPr>
          <p:cNvCxnSpPr>
            <a:cxnSpLocks/>
          </p:cNvCxnSpPr>
          <p:nvPr/>
        </p:nvCxnSpPr>
        <p:spPr>
          <a:xfrm flipV="1">
            <a:off x="3544000" y="4070809"/>
            <a:ext cx="0" cy="201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ตัวเชื่อมต่อตรง 180">
            <a:extLst>
              <a:ext uri="{FF2B5EF4-FFF2-40B4-BE49-F238E27FC236}">
                <a16:creationId xmlns:a16="http://schemas.microsoft.com/office/drawing/2014/main" id="{CB535B9D-5167-43BB-9786-43E5C7B3CFF5}"/>
              </a:ext>
            </a:extLst>
          </p:cNvPr>
          <p:cNvCxnSpPr>
            <a:cxnSpLocks/>
          </p:cNvCxnSpPr>
          <p:nvPr/>
        </p:nvCxnSpPr>
        <p:spPr>
          <a:xfrm flipV="1">
            <a:off x="3667576" y="4081841"/>
            <a:ext cx="0" cy="31233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0" name="ตัวเชื่อมต่อตรง 180">
            <a:extLst>
              <a:ext uri="{FF2B5EF4-FFF2-40B4-BE49-F238E27FC236}">
                <a16:creationId xmlns:a16="http://schemas.microsoft.com/office/drawing/2014/main" id="{D7465707-D3DB-45EA-A5BE-BBBEFB8B71DA}"/>
              </a:ext>
            </a:extLst>
          </p:cNvPr>
          <p:cNvCxnSpPr>
            <a:cxnSpLocks/>
          </p:cNvCxnSpPr>
          <p:nvPr/>
        </p:nvCxnSpPr>
        <p:spPr>
          <a:xfrm flipH="1" flipV="1">
            <a:off x="2201841" y="4394171"/>
            <a:ext cx="1465735" cy="405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ตัวเชื่อมต่อตรง 180">
            <a:extLst>
              <a:ext uri="{FF2B5EF4-FFF2-40B4-BE49-F238E27FC236}">
                <a16:creationId xmlns:a16="http://schemas.microsoft.com/office/drawing/2014/main" id="{5D7F54E2-4E54-4181-B5AC-7287F23C912E}"/>
              </a:ext>
            </a:extLst>
          </p:cNvPr>
          <p:cNvCxnSpPr>
            <a:cxnSpLocks/>
          </p:cNvCxnSpPr>
          <p:nvPr/>
        </p:nvCxnSpPr>
        <p:spPr>
          <a:xfrm flipH="1">
            <a:off x="2198825" y="1590324"/>
            <a:ext cx="3015" cy="28035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ตัวเชื่อมต่อตรง 180">
            <a:extLst>
              <a:ext uri="{FF2B5EF4-FFF2-40B4-BE49-F238E27FC236}">
                <a16:creationId xmlns:a16="http://schemas.microsoft.com/office/drawing/2014/main" id="{37FA6B56-E700-4711-BC6A-E848F29C8C96}"/>
              </a:ext>
            </a:extLst>
          </p:cNvPr>
          <p:cNvCxnSpPr>
            <a:cxnSpLocks/>
          </p:cNvCxnSpPr>
          <p:nvPr/>
        </p:nvCxnSpPr>
        <p:spPr>
          <a:xfrm flipH="1">
            <a:off x="2194921" y="1587104"/>
            <a:ext cx="654651" cy="302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ตัวเชื่อมต่อตรง 180">
            <a:extLst>
              <a:ext uri="{FF2B5EF4-FFF2-40B4-BE49-F238E27FC236}">
                <a16:creationId xmlns:a16="http://schemas.microsoft.com/office/drawing/2014/main" id="{B386B469-74B8-4FCD-91AF-6F0330EE6070}"/>
              </a:ext>
            </a:extLst>
          </p:cNvPr>
          <p:cNvCxnSpPr>
            <a:cxnSpLocks/>
          </p:cNvCxnSpPr>
          <p:nvPr/>
        </p:nvCxnSpPr>
        <p:spPr>
          <a:xfrm flipV="1">
            <a:off x="3805530" y="4068870"/>
            <a:ext cx="0" cy="4396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ตัวเชื่อมต่อตรง 180">
            <a:extLst>
              <a:ext uri="{FF2B5EF4-FFF2-40B4-BE49-F238E27FC236}">
                <a16:creationId xmlns:a16="http://schemas.microsoft.com/office/drawing/2014/main" id="{25DDD14B-AAE6-4D35-86E8-77403068C76F}"/>
              </a:ext>
            </a:extLst>
          </p:cNvPr>
          <p:cNvCxnSpPr>
            <a:cxnSpLocks/>
          </p:cNvCxnSpPr>
          <p:nvPr/>
        </p:nvCxnSpPr>
        <p:spPr>
          <a:xfrm flipH="1" flipV="1">
            <a:off x="2107164" y="4508917"/>
            <a:ext cx="1708028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ตัวเชื่อมต่อตรง 180">
            <a:extLst>
              <a:ext uri="{FF2B5EF4-FFF2-40B4-BE49-F238E27FC236}">
                <a16:creationId xmlns:a16="http://schemas.microsoft.com/office/drawing/2014/main" id="{E97EC759-CFE6-4A7E-A688-9DA970D77B2D}"/>
              </a:ext>
            </a:extLst>
          </p:cNvPr>
          <p:cNvCxnSpPr>
            <a:cxnSpLocks/>
          </p:cNvCxnSpPr>
          <p:nvPr/>
        </p:nvCxnSpPr>
        <p:spPr>
          <a:xfrm>
            <a:off x="2116783" y="1519001"/>
            <a:ext cx="1" cy="29938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3" name="ตัวเชื่อมต่อตรง 180">
            <a:extLst>
              <a:ext uri="{FF2B5EF4-FFF2-40B4-BE49-F238E27FC236}">
                <a16:creationId xmlns:a16="http://schemas.microsoft.com/office/drawing/2014/main" id="{A49457D7-867D-42E4-9D83-97EC6C3ABC5B}"/>
              </a:ext>
            </a:extLst>
          </p:cNvPr>
          <p:cNvCxnSpPr>
            <a:cxnSpLocks/>
          </p:cNvCxnSpPr>
          <p:nvPr/>
        </p:nvCxnSpPr>
        <p:spPr>
          <a:xfrm flipH="1">
            <a:off x="2122828" y="1521894"/>
            <a:ext cx="7150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5" name="ตัวเชื่อมต่อตรง 180">
            <a:extLst>
              <a:ext uri="{FF2B5EF4-FFF2-40B4-BE49-F238E27FC236}">
                <a16:creationId xmlns:a16="http://schemas.microsoft.com/office/drawing/2014/main" id="{941D5CED-3B86-4661-AC05-E068BFA205DB}"/>
              </a:ext>
            </a:extLst>
          </p:cNvPr>
          <p:cNvCxnSpPr>
            <a:cxnSpLocks/>
          </p:cNvCxnSpPr>
          <p:nvPr/>
        </p:nvCxnSpPr>
        <p:spPr>
          <a:xfrm flipV="1">
            <a:off x="4156050" y="4068871"/>
            <a:ext cx="0" cy="535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ตัวเชื่อมต่อตรง 180">
            <a:extLst>
              <a:ext uri="{FF2B5EF4-FFF2-40B4-BE49-F238E27FC236}">
                <a16:creationId xmlns:a16="http://schemas.microsoft.com/office/drawing/2014/main" id="{112B839B-61C0-4093-8206-BBA4FB32E957}"/>
              </a:ext>
            </a:extLst>
          </p:cNvPr>
          <p:cNvCxnSpPr>
            <a:cxnSpLocks/>
          </p:cNvCxnSpPr>
          <p:nvPr/>
        </p:nvCxnSpPr>
        <p:spPr>
          <a:xfrm flipH="1" flipV="1">
            <a:off x="1908755" y="4604772"/>
            <a:ext cx="2247295" cy="4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9" name="ตัวเชื่อมต่อตรง 180">
            <a:extLst>
              <a:ext uri="{FF2B5EF4-FFF2-40B4-BE49-F238E27FC236}">
                <a16:creationId xmlns:a16="http://schemas.microsoft.com/office/drawing/2014/main" id="{EF5D3C53-6346-4322-ABF7-976C50864ED7}"/>
              </a:ext>
            </a:extLst>
          </p:cNvPr>
          <p:cNvCxnSpPr>
            <a:cxnSpLocks/>
          </p:cNvCxnSpPr>
          <p:nvPr/>
        </p:nvCxnSpPr>
        <p:spPr>
          <a:xfrm>
            <a:off x="1927350" y="2105835"/>
            <a:ext cx="0" cy="249893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ตัวเชื่อมต่อตรง 180">
            <a:extLst>
              <a:ext uri="{FF2B5EF4-FFF2-40B4-BE49-F238E27FC236}">
                <a16:creationId xmlns:a16="http://schemas.microsoft.com/office/drawing/2014/main" id="{5433C50D-1E83-4C4D-BA46-48595E4BD8F5}"/>
              </a:ext>
            </a:extLst>
          </p:cNvPr>
          <p:cNvCxnSpPr>
            <a:cxnSpLocks/>
          </p:cNvCxnSpPr>
          <p:nvPr/>
        </p:nvCxnSpPr>
        <p:spPr>
          <a:xfrm>
            <a:off x="1927347" y="2107610"/>
            <a:ext cx="934565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ตัวเชื่อมต่อตรง 180">
            <a:extLst>
              <a:ext uri="{FF2B5EF4-FFF2-40B4-BE49-F238E27FC236}">
                <a16:creationId xmlns:a16="http://schemas.microsoft.com/office/drawing/2014/main" id="{DF2BCEFD-2F5B-49F5-8C85-CA35718E1A29}"/>
              </a:ext>
            </a:extLst>
          </p:cNvPr>
          <p:cNvCxnSpPr>
            <a:cxnSpLocks/>
          </p:cNvCxnSpPr>
          <p:nvPr/>
        </p:nvCxnSpPr>
        <p:spPr>
          <a:xfrm flipV="1">
            <a:off x="4285713" y="4063624"/>
            <a:ext cx="0" cy="711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8" name="ตัวเชื่อมต่อตรง 180">
            <a:extLst>
              <a:ext uri="{FF2B5EF4-FFF2-40B4-BE49-F238E27FC236}">
                <a16:creationId xmlns:a16="http://schemas.microsoft.com/office/drawing/2014/main" id="{0218F8F4-CAE7-4D44-AE56-C2B7056152CF}"/>
              </a:ext>
            </a:extLst>
          </p:cNvPr>
          <p:cNvCxnSpPr>
            <a:cxnSpLocks/>
          </p:cNvCxnSpPr>
          <p:nvPr/>
        </p:nvCxnSpPr>
        <p:spPr>
          <a:xfrm flipH="1" flipV="1">
            <a:off x="1604435" y="4754318"/>
            <a:ext cx="2681279" cy="8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ตัวเชื่อมต่อตรง 180">
            <a:extLst>
              <a:ext uri="{FF2B5EF4-FFF2-40B4-BE49-F238E27FC236}">
                <a16:creationId xmlns:a16="http://schemas.microsoft.com/office/drawing/2014/main" id="{92509F74-E7D6-4E02-AE0D-A31D7C9FBBDF}"/>
              </a:ext>
            </a:extLst>
          </p:cNvPr>
          <p:cNvCxnSpPr>
            <a:cxnSpLocks/>
          </p:cNvCxnSpPr>
          <p:nvPr/>
        </p:nvCxnSpPr>
        <p:spPr>
          <a:xfrm>
            <a:off x="1610652" y="1762723"/>
            <a:ext cx="0" cy="301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ตัวเชื่อมต่อตรง 180">
            <a:extLst>
              <a:ext uri="{FF2B5EF4-FFF2-40B4-BE49-F238E27FC236}">
                <a16:creationId xmlns:a16="http://schemas.microsoft.com/office/drawing/2014/main" id="{7B59973F-A9F1-46EF-A172-25FC0BBFC636}"/>
              </a:ext>
            </a:extLst>
          </p:cNvPr>
          <p:cNvCxnSpPr>
            <a:cxnSpLocks/>
          </p:cNvCxnSpPr>
          <p:nvPr/>
        </p:nvCxnSpPr>
        <p:spPr>
          <a:xfrm>
            <a:off x="1604435" y="1762723"/>
            <a:ext cx="1245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3" name="รูปภาพ 13" descr="Smartphone Icon Png Mobile Photo Phone Image Mobile - Blank Png ...">
            <a:extLst>
              <a:ext uri="{FF2B5EF4-FFF2-40B4-BE49-F238E27FC236}">
                <a16:creationId xmlns:a16="http://schemas.microsoft.com/office/drawing/2014/main" id="{431607C1-A892-4E79-934D-81376007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65" y="5593235"/>
            <a:ext cx="520555" cy="81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รูปภาพ 22" descr="Cloud Icon, Cloud, Vector, Icon PNG and Vector with Transparent ...">
            <a:extLst>
              <a:ext uri="{FF2B5EF4-FFF2-40B4-BE49-F238E27FC236}">
                <a16:creationId xmlns:a16="http://schemas.microsoft.com/office/drawing/2014/main" id="{B6D71F37-6642-4950-BC3E-488EE208A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3" b="23721"/>
          <a:stretch/>
        </p:blipFill>
        <p:spPr bwMode="auto">
          <a:xfrm>
            <a:off x="10566812" y="2881678"/>
            <a:ext cx="1679575" cy="7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รูปภาพ 12">
            <a:extLst>
              <a:ext uri="{FF2B5EF4-FFF2-40B4-BE49-F238E27FC236}">
                <a16:creationId xmlns:a16="http://schemas.microsoft.com/office/drawing/2014/main" id="{2D66609D-52A2-4039-8571-FEC5723D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82" y="4816169"/>
            <a:ext cx="798215" cy="79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รูปภาพ 16" descr="Cloud Icon, Cloud, Vector, Icon PNG and Vector with Transparent ...">
            <a:extLst>
              <a:ext uri="{FF2B5EF4-FFF2-40B4-BE49-F238E27FC236}">
                <a16:creationId xmlns:a16="http://schemas.microsoft.com/office/drawing/2014/main" id="{58B12920-B408-4770-8641-FF7414A24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25219" r="8702" b="24506"/>
          <a:stretch/>
        </p:blipFill>
        <p:spPr bwMode="auto">
          <a:xfrm>
            <a:off x="5297858" y="3573295"/>
            <a:ext cx="1871124" cy="130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7" name="สี่เหลี่ยมผืนผ้า 19">
            <a:extLst>
              <a:ext uri="{FF2B5EF4-FFF2-40B4-BE49-F238E27FC236}">
                <a16:creationId xmlns:a16="http://schemas.microsoft.com/office/drawing/2014/main" id="{7E74F49E-944F-486B-982F-7D69DBD7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57" y="4132117"/>
            <a:ext cx="1238482" cy="43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    The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Internet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458" name="รูปภาพ 20" descr="Build Your MQTT Broker in CloudMQTT - Suci Lin - Medium">
            <a:extLst>
              <a:ext uri="{FF2B5EF4-FFF2-40B4-BE49-F238E27FC236}">
                <a16:creationId xmlns:a16="http://schemas.microsoft.com/office/drawing/2014/main" id="{2A8E2A39-A07D-43EE-A0C9-DD1E7C8C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635" y="3228594"/>
            <a:ext cx="709854" cy="1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รูปภาพ 31" descr="MQTT Dash (IoT, Smart Home) - Apps on Google Play">
            <a:extLst>
              <a:ext uri="{FF2B5EF4-FFF2-40B4-BE49-F238E27FC236}">
                <a16:creationId xmlns:a16="http://schemas.microsoft.com/office/drawing/2014/main" id="{DC954B52-447D-4F0E-B9BF-9A8DCD47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11" y="5808245"/>
            <a:ext cx="258764" cy="2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" name="สี่เหลี่ยมผืนผ้า 56">
            <a:extLst>
              <a:ext uri="{FF2B5EF4-FFF2-40B4-BE49-F238E27FC236}">
                <a16:creationId xmlns:a16="http://schemas.microsoft.com/office/drawing/2014/main" id="{725A6032-9791-4C46-BEA4-1FCF067B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571" y="6392460"/>
            <a:ext cx="1489004" cy="40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เปิดแอป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MQTT Dash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1" name="สี่เหลี่ยมผืนผ้า 54">
            <a:extLst>
              <a:ext uri="{FF2B5EF4-FFF2-40B4-BE49-F238E27FC236}">
                <a16:creationId xmlns:a16="http://schemas.microsoft.com/office/drawing/2014/main" id="{60FDB0A0-AF3E-4349-A83E-64EEC39B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559" y="3763089"/>
            <a:ext cx="3038696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Server : tailor.cloudmqtt.com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User : </a:t>
            </a:r>
            <a:r>
              <a:rPr lang="en-US" alt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mvmmwqiq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Calibri" panose="020F0502020204030204" pitchFamily="34" charset="0"/>
                <a:cs typeface="Cordia New" panose="020B0304020202020204" pitchFamily="34" charset="-34"/>
              </a:rPr>
              <a:t>Password:i9wpB79zENJg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Calibri" panose="020F0502020204030204" pitchFamily="34" charset="0"/>
                <a:cs typeface="Cordia New" panose="020B0304020202020204" pitchFamily="34" charset="-34"/>
              </a:rPr>
              <a:t>Port :12106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 err="1">
                <a:latin typeface="Calibri" panose="020F0502020204030204" pitchFamily="34" charset="0"/>
                <a:cs typeface="Cordia New" panose="020B0304020202020204" pitchFamily="34" charset="-34"/>
              </a:rPr>
              <a:t>Websockets</a:t>
            </a:r>
            <a:r>
              <a:rPr lang="en-US" altLang="en-US" sz="1300" dirty="0">
                <a:latin typeface="Calibri" panose="020F0502020204030204" pitchFamily="34" charset="0"/>
                <a:cs typeface="Cordia New" panose="020B0304020202020204" pitchFamily="34" charset="-34"/>
              </a:rPr>
              <a:t> Port:32106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00" dirty="0">
              <a:latin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62" name="Picture 4" descr="Computer Icons Thunder Lightning Symbol, lightning png">
            <a:extLst>
              <a:ext uri="{FF2B5EF4-FFF2-40B4-BE49-F238E27FC236}">
                <a16:creationId xmlns:a16="http://schemas.microsoft.com/office/drawing/2014/main" id="{05D8A038-6FE0-44F0-913B-D7ADADFC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6">
            <a:off x="4684260" y="4935163"/>
            <a:ext cx="782103" cy="5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3" name="ตัวเชื่อมต่อตรง 94">
            <a:extLst>
              <a:ext uri="{FF2B5EF4-FFF2-40B4-BE49-F238E27FC236}">
                <a16:creationId xmlns:a16="http://schemas.microsoft.com/office/drawing/2014/main" id="{F26C1924-10A8-4E99-AF6B-8063368B4FFC}"/>
              </a:ext>
            </a:extLst>
          </p:cNvPr>
          <p:cNvCxnSpPr>
            <a:cxnSpLocks/>
            <a:stCxn id="455" idx="3"/>
            <a:endCxn id="456" idx="1"/>
          </p:cNvCxnSpPr>
          <p:nvPr/>
        </p:nvCxnSpPr>
        <p:spPr>
          <a:xfrm flipV="1">
            <a:off x="3589097" y="4227827"/>
            <a:ext cx="1708761" cy="9874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4" name="Picture 6" descr="Wi-Fi Wireless Network Symbol, PNG, 600x600px, Wifi, Area ...">
            <a:extLst>
              <a:ext uri="{FF2B5EF4-FFF2-40B4-BE49-F238E27FC236}">
                <a16:creationId xmlns:a16="http://schemas.microsoft.com/office/drawing/2014/main" id="{98D5CACB-1017-4F87-8612-A4467BC09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6" t="6384" r="13007"/>
          <a:stretch/>
        </p:blipFill>
        <p:spPr bwMode="auto">
          <a:xfrm>
            <a:off x="598209" y="4326337"/>
            <a:ext cx="582874" cy="55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5" name="ตัวเชื่อมต่อตรง 94">
            <a:extLst>
              <a:ext uri="{FF2B5EF4-FFF2-40B4-BE49-F238E27FC236}">
                <a16:creationId xmlns:a16="http://schemas.microsoft.com/office/drawing/2014/main" id="{F2E325FC-39E4-42FB-B4B6-05BBEB5B91B1}"/>
              </a:ext>
            </a:extLst>
          </p:cNvPr>
          <p:cNvCxnSpPr>
            <a:cxnSpLocks/>
            <a:endCxn id="455" idx="1"/>
          </p:cNvCxnSpPr>
          <p:nvPr/>
        </p:nvCxnSpPr>
        <p:spPr>
          <a:xfrm flipV="1">
            <a:off x="1434835" y="5215276"/>
            <a:ext cx="1356047" cy="2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6" name="สี่เหลี่ยมผืนผ้า 52">
            <a:extLst>
              <a:ext uri="{FF2B5EF4-FFF2-40B4-BE49-F238E27FC236}">
                <a16:creationId xmlns:a16="http://schemas.microsoft.com/office/drawing/2014/main" id="{7277FCD1-4BDD-4B64-8523-3974A28D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71" y="5583746"/>
            <a:ext cx="1794895" cy="128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SSID: OP apartment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IP 192.168.100.209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Gateway 192.168.100.1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Subnet mask 255.255.255.0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Cordia New" panose="020B0304020202020204" pitchFamily="34" charset="-34"/>
              </a:rPr>
              <a:t>DNS Server:8.8.8.8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Cordia New" panose="020B0304020202020204" pitchFamily="34" charset="-34"/>
              </a:rPr>
              <a:t>                     8.8.4.4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67" name="ตัวเชื่อมต่อตรง 103">
            <a:extLst>
              <a:ext uri="{FF2B5EF4-FFF2-40B4-BE49-F238E27FC236}">
                <a16:creationId xmlns:a16="http://schemas.microsoft.com/office/drawing/2014/main" id="{1E444D40-49CD-4FBC-A2E4-7329F17944E4}"/>
              </a:ext>
            </a:extLst>
          </p:cNvPr>
          <p:cNvCxnSpPr>
            <a:cxnSpLocks/>
            <a:stCxn id="456" idx="3"/>
            <a:endCxn id="454" idx="1"/>
          </p:cNvCxnSpPr>
          <p:nvPr/>
        </p:nvCxnSpPr>
        <p:spPr>
          <a:xfrm flipV="1">
            <a:off x="7168982" y="3244835"/>
            <a:ext cx="3397830" cy="982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9" name="Picture 4" descr="Migrating from mlab to MongoDB Atlas - ashok naik - Medium">
            <a:extLst>
              <a:ext uri="{FF2B5EF4-FFF2-40B4-BE49-F238E27FC236}">
                <a16:creationId xmlns:a16="http://schemas.microsoft.com/office/drawing/2014/main" id="{E47AD966-4481-44CE-B7E7-85463972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97" y="4768765"/>
            <a:ext cx="1392615" cy="7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0" name="TextBox 469">
            <a:extLst>
              <a:ext uri="{FF2B5EF4-FFF2-40B4-BE49-F238E27FC236}">
                <a16:creationId xmlns:a16="http://schemas.microsoft.com/office/drawing/2014/main" id="{E3AED4AB-C98E-45AF-B341-656BFF568EFC}"/>
              </a:ext>
            </a:extLst>
          </p:cNvPr>
          <p:cNvSpPr txBox="1"/>
          <p:nvPr/>
        </p:nvSpPr>
        <p:spPr>
          <a:xfrm>
            <a:off x="9233740" y="5518897"/>
            <a:ext cx="29209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Database : admin1</a:t>
            </a:r>
          </a:p>
          <a:p>
            <a:r>
              <a:rPr lang="en-US" sz="1300" dirty="0"/>
              <a:t>Collection : test1</a:t>
            </a:r>
          </a:p>
          <a:p>
            <a:r>
              <a:rPr lang="en-US" sz="1300" dirty="0" err="1"/>
              <a:t>Mongodb</a:t>
            </a:r>
            <a:r>
              <a:rPr lang="en-US" sz="1300" dirty="0"/>
              <a:t> compass:</a:t>
            </a:r>
          </a:p>
          <a:p>
            <a:r>
              <a:rPr lang="en-US" sz="1300" dirty="0" err="1"/>
              <a:t>mongodb+srv</a:t>
            </a:r>
            <a:r>
              <a:rPr lang="en-US" sz="1300" dirty="0"/>
              <a:t>://admin:admin@cluster0-3nekn.mongodb.net/test</a:t>
            </a:r>
          </a:p>
        </p:txBody>
      </p:sp>
      <p:cxnSp>
        <p:nvCxnSpPr>
          <p:cNvPr id="471" name="ตัวเชื่อมต่อตรง 103">
            <a:extLst>
              <a:ext uri="{FF2B5EF4-FFF2-40B4-BE49-F238E27FC236}">
                <a16:creationId xmlns:a16="http://schemas.microsoft.com/office/drawing/2014/main" id="{4FEF7D9F-88AE-409C-B3CE-4B737EB07AB7}"/>
              </a:ext>
            </a:extLst>
          </p:cNvPr>
          <p:cNvCxnSpPr>
            <a:cxnSpLocks/>
            <a:stCxn id="469" idx="1"/>
            <a:endCxn id="456" idx="3"/>
          </p:cNvCxnSpPr>
          <p:nvPr/>
        </p:nvCxnSpPr>
        <p:spPr>
          <a:xfrm flipH="1" flipV="1">
            <a:off x="7168982" y="4227827"/>
            <a:ext cx="1991715" cy="933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2" name="Picture 6" descr="Deploy your Ember project to Heroku from Github - Philip Mutua ...">
            <a:extLst>
              <a:ext uri="{FF2B5EF4-FFF2-40B4-BE49-F238E27FC236}">
                <a16:creationId xmlns:a16="http://schemas.microsoft.com/office/drawing/2014/main" id="{291FFD5E-1AD8-4C55-AB59-04F455AF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26" y="4859449"/>
            <a:ext cx="1546782" cy="65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" name="TextBox 472">
            <a:extLst>
              <a:ext uri="{FF2B5EF4-FFF2-40B4-BE49-F238E27FC236}">
                <a16:creationId xmlns:a16="http://schemas.microsoft.com/office/drawing/2014/main" id="{A1D9FCF9-43D0-405A-9A70-049AD2A72723}"/>
              </a:ext>
            </a:extLst>
          </p:cNvPr>
          <p:cNvSpPr txBox="1"/>
          <p:nvPr/>
        </p:nvSpPr>
        <p:spPr>
          <a:xfrm>
            <a:off x="5841990" y="5422512"/>
            <a:ext cx="40598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web server</a:t>
            </a:r>
          </a:p>
          <a:p>
            <a:r>
              <a:rPr lang="en-US" sz="1300" dirty="0"/>
              <a:t>www.heroku.com</a:t>
            </a:r>
          </a:p>
          <a:p>
            <a:r>
              <a:rPr lang="th-TH" sz="1300" dirty="0"/>
              <a:t>ทำหน้าที่รัน </a:t>
            </a:r>
            <a:r>
              <a:rPr lang="en-US" sz="1300" dirty="0" err="1"/>
              <a:t>api</a:t>
            </a:r>
            <a:r>
              <a:rPr lang="en-US" sz="1300" dirty="0"/>
              <a:t> </a:t>
            </a:r>
            <a:r>
              <a:rPr lang="th-TH" sz="1300" dirty="0"/>
              <a:t>เป็น</a:t>
            </a:r>
            <a:r>
              <a:rPr lang="en-US" sz="1300" dirty="0"/>
              <a:t>server </a:t>
            </a:r>
            <a:r>
              <a:rPr lang="th-TH" sz="1300" dirty="0"/>
              <a:t>เขียนด้วย</a:t>
            </a:r>
            <a:r>
              <a:rPr lang="en-US" sz="1300" dirty="0" err="1"/>
              <a:t>nodejs</a:t>
            </a:r>
            <a:endParaRPr lang="en-US" sz="1300" dirty="0"/>
          </a:p>
          <a:p>
            <a:r>
              <a:rPr lang="th-TH" sz="1300" dirty="0"/>
              <a:t>และทำหน้าที่รัน </a:t>
            </a:r>
            <a:r>
              <a:rPr lang="en-US" sz="1300" dirty="0"/>
              <a:t>web page</a:t>
            </a:r>
            <a:r>
              <a:rPr lang="th-TH" sz="1300" dirty="0"/>
              <a:t>แสดง</a:t>
            </a:r>
            <a:r>
              <a:rPr lang="en-US" sz="1300" dirty="0"/>
              <a:t>log</a:t>
            </a:r>
            <a:r>
              <a:rPr lang="th-TH" sz="1300" dirty="0"/>
              <a:t> เขียนด้วย</a:t>
            </a:r>
            <a:r>
              <a:rPr lang="en-US" sz="1300" dirty="0"/>
              <a:t>php</a:t>
            </a:r>
          </a:p>
          <a:p>
            <a:r>
              <a:rPr lang="en-US" sz="1300" dirty="0"/>
              <a:t>Server: https://api6030300300.herokuapp.com</a:t>
            </a:r>
          </a:p>
          <a:p>
            <a:r>
              <a:rPr lang="en-US" sz="1300" dirty="0"/>
              <a:t>Web page: https://log6030300300.herokuapp.com</a:t>
            </a:r>
          </a:p>
        </p:txBody>
      </p:sp>
      <p:pic>
        <p:nvPicPr>
          <p:cNvPr id="484" name="Picture 16" descr="Laptop - Free computer icons">
            <a:extLst>
              <a:ext uri="{FF2B5EF4-FFF2-40B4-BE49-F238E27FC236}">
                <a16:creationId xmlns:a16="http://schemas.microsoft.com/office/drawing/2014/main" id="{EA7AD0DF-27D9-4C76-B43C-47160E15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7" y="4861621"/>
            <a:ext cx="730194" cy="7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8" name="ตัวเชื่อมต่อตรง 103">
            <a:extLst>
              <a:ext uri="{FF2B5EF4-FFF2-40B4-BE49-F238E27FC236}">
                <a16:creationId xmlns:a16="http://schemas.microsoft.com/office/drawing/2014/main" id="{D793E102-8543-483A-B932-FD38E472D08C}"/>
              </a:ext>
            </a:extLst>
          </p:cNvPr>
          <p:cNvCxnSpPr>
            <a:cxnSpLocks/>
            <a:stCxn id="472" idx="0"/>
            <a:endCxn id="456" idx="3"/>
          </p:cNvCxnSpPr>
          <p:nvPr/>
        </p:nvCxnSpPr>
        <p:spPr>
          <a:xfrm flipH="1" flipV="1">
            <a:off x="7168982" y="4227827"/>
            <a:ext cx="149235" cy="631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FBD4B909-66EA-44AB-8242-1B0A2762CC28}"/>
              </a:ext>
            </a:extLst>
          </p:cNvPr>
          <p:cNvSpPr txBox="1"/>
          <p:nvPr/>
        </p:nvSpPr>
        <p:spPr>
          <a:xfrm>
            <a:off x="6442189" y="256772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AC17A0C9-9B5E-4216-8A78-791FFBEB0F6E}"/>
              </a:ext>
            </a:extLst>
          </p:cNvPr>
          <p:cNvSpPr txBox="1"/>
          <p:nvPr/>
        </p:nvSpPr>
        <p:spPr>
          <a:xfrm>
            <a:off x="6883078" y="27523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F90017B3-212C-49B2-BAAE-551C43B61F63}"/>
              </a:ext>
            </a:extLst>
          </p:cNvPr>
          <p:cNvSpPr/>
          <p:nvPr/>
        </p:nvSpPr>
        <p:spPr>
          <a:xfrm>
            <a:off x="6782032" y="3528888"/>
            <a:ext cx="828362" cy="258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C8757A9B-FB2E-4D04-88A8-EF8DDC41A9D0}"/>
              </a:ext>
            </a:extLst>
          </p:cNvPr>
          <p:cNvCxnSpPr>
            <a:stCxn id="1084" idx="2"/>
          </p:cNvCxnSpPr>
          <p:nvPr/>
        </p:nvCxnSpPr>
        <p:spPr>
          <a:xfrm>
            <a:off x="6494966" y="3361724"/>
            <a:ext cx="229673" cy="31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177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NATTHAN</dc:creator>
  <cp:lastModifiedBy>NATTHAN</cp:lastModifiedBy>
  <cp:revision>28</cp:revision>
  <dcterms:created xsi:type="dcterms:W3CDTF">2020-05-01T04:20:05Z</dcterms:created>
  <dcterms:modified xsi:type="dcterms:W3CDTF">2020-05-02T04:16:21Z</dcterms:modified>
</cp:coreProperties>
</file>