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6"/>
  </p:notesMasterIdLst>
  <p:handoutMasterIdLst>
    <p:handoutMasterId r:id="rId57"/>
  </p:handoutMasterIdLst>
  <p:sldIdLst>
    <p:sldId id="256" r:id="rId2"/>
    <p:sldId id="303" r:id="rId3"/>
    <p:sldId id="324" r:id="rId4"/>
    <p:sldId id="257" r:id="rId5"/>
    <p:sldId id="258" r:id="rId6"/>
    <p:sldId id="304" r:id="rId7"/>
    <p:sldId id="259" r:id="rId8"/>
    <p:sldId id="260" r:id="rId9"/>
    <p:sldId id="261" r:id="rId10"/>
    <p:sldId id="263" r:id="rId11"/>
    <p:sldId id="264" r:id="rId12"/>
    <p:sldId id="300" r:id="rId13"/>
    <p:sldId id="265" r:id="rId14"/>
    <p:sldId id="267" r:id="rId15"/>
    <p:sldId id="266" r:id="rId16"/>
    <p:sldId id="302" r:id="rId17"/>
    <p:sldId id="305" r:id="rId18"/>
    <p:sldId id="268" r:id="rId19"/>
    <p:sldId id="269" r:id="rId20"/>
    <p:sldId id="306" r:id="rId21"/>
    <p:sldId id="307" r:id="rId22"/>
    <p:sldId id="298" r:id="rId23"/>
    <p:sldId id="271" r:id="rId24"/>
    <p:sldId id="308" r:id="rId25"/>
    <p:sldId id="316" r:id="rId26"/>
    <p:sldId id="325" r:id="rId27"/>
    <p:sldId id="299" r:id="rId28"/>
    <p:sldId id="273" r:id="rId29"/>
    <p:sldId id="309" r:id="rId30"/>
    <p:sldId id="317" r:id="rId31"/>
    <p:sldId id="274" r:id="rId32"/>
    <p:sldId id="275" r:id="rId33"/>
    <p:sldId id="310" r:id="rId34"/>
    <p:sldId id="318" r:id="rId35"/>
    <p:sldId id="276" r:id="rId36"/>
    <p:sldId id="277" r:id="rId37"/>
    <p:sldId id="311" r:id="rId38"/>
    <p:sldId id="319" r:id="rId39"/>
    <p:sldId id="278" r:id="rId40"/>
    <p:sldId id="279" r:id="rId41"/>
    <p:sldId id="312" r:id="rId42"/>
    <p:sldId id="321" r:id="rId43"/>
    <p:sldId id="326" r:id="rId44"/>
    <p:sldId id="280" r:id="rId45"/>
    <p:sldId id="281" r:id="rId46"/>
    <p:sldId id="313" r:id="rId47"/>
    <p:sldId id="322" r:id="rId48"/>
    <p:sldId id="282" r:id="rId49"/>
    <p:sldId id="283" r:id="rId50"/>
    <p:sldId id="314" r:id="rId51"/>
    <p:sldId id="323" r:id="rId52"/>
    <p:sldId id="284" r:id="rId53"/>
    <p:sldId id="285" r:id="rId54"/>
    <p:sldId id="315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4872" y="-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BB2FA3-A295-4BEC-B651-A38D9EF6B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594AA-F426-4469-B475-2FDFFBC47E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E3C9C-8DB6-4660-8A72-4C02FA3F4C4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9B22-BF8E-4FC6-BB8F-58FF6D428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C293D-59D0-4DAE-9ADC-35F03811AA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EF163-CA0B-4F38-8923-C8DC2B1B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9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D0631-95FE-4E12-814A-92001C87D3B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02CC-B99F-4C3C-981D-5096197D2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7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3CA4-D490-47D3-8F02-AA8A4EE17AD8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AECF-6A63-4EFF-8C29-DC208F42773B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8914-85C9-4A1E-B8DF-E5D41C2553BD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9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70AD-0650-47B5-9A73-F04380A298EB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5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294B-1864-4C46-95B7-B8819176AB9D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9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95F-5255-4B8D-AD21-636EDA59EB8A}" type="datetime1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4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0A60-44FB-4424-9D3C-8D5D09CA8EFB}" type="datetime1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0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5C00-B3C7-4A10-94BC-959C5BA50FC1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A3D-8DA7-492F-84D7-3946EB0D88F4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AD9A-4951-486E-9EA7-AC4FAE76D7E6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A12C-9E0A-4164-B004-B14487B3B397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828-55DB-4B77-BCA6-B4779F78B071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6979-9AEE-472E-91B2-68FD14A4F66F}" type="datetime1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B3B6-AE8B-46D9-9EDA-FE04D78E9020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4A5-8152-4669-99BA-62DE27017709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AF9-AE51-4C0A-9CD4-36B24463C0D7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2A6E-ACDC-4E59-B213-293B4D3434D6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836E36-6491-4481-9E42-5285FA43A7BB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6.xml"/><Relationship Id="rId18" Type="http://schemas.openxmlformats.org/officeDocument/2006/relationships/slide" Target="slide22.xml"/><Relationship Id="rId26" Type="http://schemas.openxmlformats.org/officeDocument/2006/relationships/slide" Target="slide33.xml"/><Relationship Id="rId3" Type="http://schemas.openxmlformats.org/officeDocument/2006/relationships/slide" Target="slide5.xml"/><Relationship Id="rId21" Type="http://schemas.openxmlformats.org/officeDocument/2006/relationships/slide" Target="slide26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21.xml"/><Relationship Id="rId25" Type="http://schemas.openxmlformats.org/officeDocument/2006/relationships/slide" Target="slide31.xml"/><Relationship Id="rId2" Type="http://schemas.openxmlformats.org/officeDocument/2006/relationships/slide" Target="slide4.xml"/><Relationship Id="rId16" Type="http://schemas.openxmlformats.org/officeDocument/2006/relationships/slide" Target="slide20.xml"/><Relationship Id="rId20" Type="http://schemas.openxmlformats.org/officeDocument/2006/relationships/slide" Target="slide25.xml"/><Relationship Id="rId29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24" Type="http://schemas.openxmlformats.org/officeDocument/2006/relationships/slide" Target="slide30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8.xml"/><Relationship Id="rId23" Type="http://schemas.openxmlformats.org/officeDocument/2006/relationships/slide" Target="slide29.xml"/><Relationship Id="rId28" Type="http://schemas.openxmlformats.org/officeDocument/2006/relationships/slide" Target="slide35.xml"/><Relationship Id="rId10" Type="http://schemas.openxmlformats.org/officeDocument/2006/relationships/slide" Target="slide12.xml"/><Relationship Id="rId19" Type="http://schemas.openxmlformats.org/officeDocument/2006/relationships/slide" Target="slide24.xml"/><Relationship Id="rId31" Type="http://schemas.openxmlformats.org/officeDocument/2006/relationships/slide" Target="slide39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7.xml"/><Relationship Id="rId22" Type="http://schemas.openxmlformats.org/officeDocument/2006/relationships/slide" Target="slide27.xml"/><Relationship Id="rId27" Type="http://schemas.openxmlformats.org/officeDocument/2006/relationships/slide" Target="slide34.xml"/><Relationship Id="rId30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43.xml"/><Relationship Id="rId7" Type="http://schemas.openxmlformats.org/officeDocument/2006/relationships/slide" Target="slide48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7.xml"/><Relationship Id="rId11" Type="http://schemas.openxmlformats.org/officeDocument/2006/relationships/slide" Target="slide54.xml"/><Relationship Id="rId5" Type="http://schemas.openxmlformats.org/officeDocument/2006/relationships/slide" Target="slide46.xml"/><Relationship Id="rId10" Type="http://schemas.openxmlformats.org/officeDocument/2006/relationships/slide" Target="slide52.xml"/><Relationship Id="rId4" Type="http://schemas.openxmlformats.org/officeDocument/2006/relationships/slide" Target="slide44.xml"/><Relationship Id="rId9" Type="http://schemas.openxmlformats.org/officeDocument/2006/relationships/slide" Target="slide5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2D96FE-3F1B-4A23-9590-C12C55ACF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263" y="3491849"/>
            <a:ext cx="6747474" cy="212675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r>
              <a:rPr lang="th-TH" sz="6600" b="1" dirty="0">
                <a:effectLst>
                  <a:reflection blurRad="6350" stA="55000" endA="300" endPos="45500" dir="5400000" sy="-100000" algn="bl" rotWithShape="0"/>
                </a:effectLst>
                <a:cs typeface="Andalus" panose="02010000000000000000" pitchFamily="2" charset="-78"/>
              </a:rPr>
              <a:t> </a:t>
            </a:r>
            <a:r>
              <a:rPr lang="en-US" sz="6600" b="1" dirty="0">
                <a:effectLst>
                  <a:reflection blurRad="6350" stA="55000" endA="300" endPos="45500" dir="5400000" sy="-100000" algn="bl" rotWithShape="0"/>
                </a:effectLst>
                <a:cs typeface="Andalus" panose="02010000000000000000" pitchFamily="2" charset="-78"/>
              </a:rPr>
              <a:t>HR AND 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2275A-4F67-4CA6-B766-B88D8A8FD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58" y="945778"/>
            <a:ext cx="2008057" cy="2126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A07B42-08AF-431B-A708-2CE13BA4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695E7-4924-4E71-AF73-BFF71EE620F4}"/>
              </a:ext>
            </a:extLst>
          </p:cNvPr>
          <p:cNvSpPr/>
          <p:nvPr/>
        </p:nvSpPr>
        <p:spPr>
          <a:xfrm>
            <a:off x="1736035" y="125574"/>
            <a:ext cx="87199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Manager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E013D-CF76-4764-B66D-C761D23D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61" y="1403725"/>
            <a:ext cx="10324478" cy="485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1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695E7-4924-4E71-AF73-BFF71EE620F4}"/>
              </a:ext>
            </a:extLst>
          </p:cNvPr>
          <p:cNvSpPr/>
          <p:nvPr/>
        </p:nvSpPr>
        <p:spPr>
          <a:xfrm>
            <a:off x="1438583" y="125574"/>
            <a:ext cx="91101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Supervisor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066C1F-3CD7-4E7E-96FD-EC178B15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365" y="1063416"/>
            <a:ext cx="8709270" cy="557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728735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EMPLOYEE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A12BF-5161-4CC3-BABB-C295FF4F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25480-E0B5-4F18-AED4-52A92A59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84" y="1107996"/>
            <a:ext cx="10794831" cy="5591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10284D-1421-490C-AC48-B259C4010DCA}"/>
              </a:ext>
            </a:extLst>
          </p:cNvPr>
          <p:cNvSpPr/>
          <p:nvPr/>
        </p:nvSpPr>
        <p:spPr>
          <a:xfrm>
            <a:off x="1540925" y="125574"/>
            <a:ext cx="91101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Class Diagram Employee</a:t>
            </a:r>
            <a:endParaRPr lang="en-US" sz="8800" b="1" dirty="0">
              <a:cs typeface="Andalus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156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A540-E376-42CB-BF43-AF195768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2301959"/>
            <a:ext cx="10626083" cy="2254082"/>
          </a:xfrm>
        </p:spPr>
        <p:txBody>
          <a:bodyPr/>
          <a:lstStyle/>
          <a:p>
            <a:pPr algn="ctr"/>
            <a:r>
              <a:rPr lang="en-US" sz="8800" b="1" dirty="0"/>
              <a:t>Activity Diagram </a:t>
            </a:r>
            <a:br>
              <a:rPr lang="en-US" sz="8800" b="1" dirty="0"/>
            </a:br>
            <a:r>
              <a:rPr lang="en-US" sz="8800" b="1" dirty="0"/>
              <a:t>Employee master</a:t>
            </a:r>
            <a:br>
              <a:rPr lang="en-US" sz="8800" b="1" dirty="0"/>
            </a:br>
            <a:endParaRPr lang="en-US" sz="8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025A2-3773-4B62-9AE0-D45841D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11E3-34B3-48B4-84E1-ACBC7A0E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5EBA6-BEF8-40BD-8886-1008C0ED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12" y="0"/>
            <a:ext cx="7293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8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86CF7-DCF8-43B9-A7CB-F0E03E828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744"/>
            <a:ext cx="12192000" cy="55872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Employee master</a:t>
            </a:r>
            <a:br>
              <a:rPr lang="en-US" sz="3600" b="1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218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NEW EMPLOYEE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6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164EF-B06B-4941-A289-950E933B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9C864-BB91-4ED1-B305-735A8F407F9C}"/>
              </a:ext>
            </a:extLst>
          </p:cNvPr>
          <p:cNvSpPr txBox="1">
            <a:spLocks/>
          </p:cNvSpPr>
          <p:nvPr/>
        </p:nvSpPr>
        <p:spPr>
          <a:xfrm>
            <a:off x="782958" y="2450439"/>
            <a:ext cx="1062608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New employee</a:t>
            </a:r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0677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A6FE9-E82A-41D8-8732-83930EAA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1C1C8-E746-491D-B3BC-6560B39F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50" y="0"/>
            <a:ext cx="744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0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51E6-427F-4EC0-9453-5759F413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/>
          <a:lstStyle/>
          <a:p>
            <a:pPr algn="ctr"/>
            <a:r>
              <a:rPr lang="th-TH" sz="6000" b="1" dirty="0">
                <a:solidFill>
                  <a:schemeClr val="tx1"/>
                </a:solidFill>
              </a:rPr>
              <a:t>สารบัญ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D12FF-1022-4B71-A371-C7AF652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C17F1-6324-4E9D-A228-A1FB18B0C25C}"/>
              </a:ext>
            </a:extLst>
          </p:cNvPr>
          <p:cNvSpPr txBox="1"/>
          <p:nvPr/>
        </p:nvSpPr>
        <p:spPr>
          <a:xfrm>
            <a:off x="587349" y="1151981"/>
            <a:ext cx="11017301" cy="649408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thaiDist">
              <a:buAutoNum type="arabicPeriod"/>
            </a:pPr>
            <a:r>
              <a:rPr lang="en-US" sz="2400" b="1" dirty="0">
                <a:latin typeface="+mj-lt"/>
                <a:hlinkClick r:id="rId2" action="ppaction://hlinksldjump"/>
              </a:rPr>
              <a:t>User story</a:t>
            </a:r>
            <a:endParaRPr lang="en-US" sz="2400" b="1" dirty="0">
              <a:latin typeface="+mj-lt"/>
            </a:endParaRPr>
          </a:p>
          <a:p>
            <a:pPr marL="342900" indent="-342900" algn="thaiDist">
              <a:buAutoNum type="arabicPeriod"/>
            </a:pPr>
            <a:r>
              <a:rPr lang="en-US" sz="2400" b="1" dirty="0">
                <a:latin typeface="+mj-lt"/>
                <a:hlinkClick r:id="rId3" action="ppaction://hlinksldjump"/>
              </a:rPr>
              <a:t>Languages</a:t>
            </a:r>
            <a:endParaRPr lang="th-TH" sz="2400" b="1" dirty="0">
              <a:latin typeface="+mj-lt"/>
            </a:endParaRPr>
          </a:p>
          <a:p>
            <a:pPr marL="342900" indent="-342900" algn="thaiDist">
              <a:buAutoNum type="arabicPeriod"/>
            </a:pPr>
            <a:r>
              <a:rPr lang="en-US" sz="2400" b="1" dirty="0">
                <a:latin typeface="+mj-lt"/>
                <a:hlinkClick r:id="rId4" action="ppaction://hlinksldjump"/>
              </a:rPr>
              <a:t>System user case</a:t>
            </a:r>
            <a:endParaRPr lang="en-US" sz="2400" b="1" dirty="0">
              <a:latin typeface="+mj-lt"/>
            </a:endParaRPr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hlinkClick r:id="rId5" action="ppaction://hlinksldjump"/>
              </a:rPr>
              <a:t>System user case for User</a:t>
            </a:r>
            <a:endParaRPr lang="en-US" dirty="0">
              <a:latin typeface="+mj-lt"/>
            </a:endParaRPr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System user case for Admin </a:t>
            </a:r>
            <a:endParaRPr lang="en-US" dirty="0"/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System user case for HR</a:t>
            </a:r>
            <a:endParaRPr lang="en-US" dirty="0"/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hlinkClick r:id="rId8" action="ppaction://hlinksldjump"/>
              </a:rPr>
              <a:t>System user case for Manager</a:t>
            </a:r>
            <a:endParaRPr lang="en-US" dirty="0"/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hlinkClick r:id="rId9" action="ppaction://hlinksldjump"/>
              </a:rPr>
              <a:t>System user case for Supervisor</a:t>
            </a:r>
            <a:endParaRPr lang="en-US" dirty="0"/>
          </a:p>
          <a:p>
            <a:pPr marL="342900" indent="-342900" algn="thaiDist">
              <a:buFont typeface="+mj-lt"/>
              <a:buAutoNum type="arabicPeriod"/>
            </a:pPr>
            <a:r>
              <a:rPr lang="en-US" sz="2400" b="1" dirty="0"/>
              <a:t>EMPLOYEE</a:t>
            </a:r>
          </a:p>
          <a:p>
            <a:pPr marL="800100" lvl="1" indent="-34290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10" action="ppaction://hlinksldjump"/>
              </a:rPr>
              <a:t> Employee master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371600" lvl="2" indent="-457200" algn="thaiDist">
              <a:buFont typeface="Arial" panose="020B0604020202020204" pitchFamily="34" charset="0"/>
              <a:buChar char="•"/>
            </a:pPr>
            <a:r>
              <a:rPr lang="en-US" dirty="0">
                <a:cs typeface="2005_iannnnnDVD" panose="02000000000000000000" pitchFamily="2" charset="0"/>
                <a:hlinkClick r:id="rId11" action="ppaction://hlinksldjump"/>
              </a:rPr>
              <a:t>Class diagram employee</a:t>
            </a:r>
            <a:endParaRPr lang="en-US" dirty="0">
              <a:cs typeface="2005_iannnnnDVD" panose="02000000000000000000" pitchFamily="2" charset="0"/>
            </a:endParaRPr>
          </a:p>
          <a:p>
            <a:pPr marL="1371600" lvl="2" indent="-457200" algn="thaiDist">
              <a:buFont typeface="Arial" panose="020B0604020202020204" pitchFamily="34" charset="0"/>
              <a:buChar char="•"/>
            </a:pPr>
            <a:r>
              <a:rPr lang="en-US" dirty="0">
                <a:cs typeface="2005_iannnnnDVD" panose="02000000000000000000" pitchFamily="2" charset="0"/>
                <a:hlinkClick r:id="rId12" action="ppaction://hlinksldjump"/>
              </a:rPr>
              <a:t>Activity diagram employee master</a:t>
            </a:r>
            <a:endParaRPr lang="en-US" dirty="0">
              <a:cs typeface="2005_iannnnnDVD" panose="02000000000000000000" pitchFamily="2" charset="0"/>
            </a:endParaRPr>
          </a:p>
          <a:p>
            <a:pPr marL="1371600" lvl="2" indent="-457200" algn="thaiDist">
              <a:buFont typeface="Arial" panose="020B0604020202020204" pitchFamily="34" charset="0"/>
              <a:buChar char="•"/>
            </a:pPr>
            <a:r>
              <a:rPr lang="en-US" dirty="0">
                <a:cs typeface="2005_iannnnnDVD" panose="02000000000000000000" pitchFamily="2" charset="0"/>
                <a:hlinkClick r:id="rId13" action="ppaction://hlinksldjump"/>
              </a:rPr>
              <a:t>User interface employee master</a:t>
            </a:r>
            <a:endParaRPr lang="en-US" dirty="0">
              <a:cs typeface="2005_iannnnnDVD" panose="02000000000000000000" pitchFamily="2" charset="0"/>
            </a:endParaRPr>
          </a:p>
          <a:p>
            <a:pPr marL="971550" lvl="1" indent="-51435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14" action="ppaction://hlinksldjump"/>
              </a:rPr>
              <a:t>New employee master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15" action="ppaction://hlinksldjump"/>
              </a:rPr>
              <a:t>Activity diagram new employee master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16" action="ppaction://hlinksldjump"/>
              </a:rPr>
              <a:t>User interface new employee master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914400" lvl="1" indent="-45720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17" action="ppaction://hlinksldjump"/>
              </a:rPr>
              <a:t>Create new account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371600" lvl="2" indent="-457200" algn="thaiDist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18" action="ppaction://hlinksldjump"/>
              </a:rPr>
              <a:t>Activity diagram create new account 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371600" lvl="2" indent="-457200" algn="thaiDist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19" action="ppaction://hlinksldjump"/>
              </a:rPr>
              <a:t>User interface create new account</a:t>
            </a:r>
            <a:endParaRPr lang="en-US" sz="1600" dirty="0">
              <a:cs typeface="2005_iannnnnDVD" panose="02000000000000000000" pitchFamily="2" charset="0"/>
            </a:endParaRPr>
          </a:p>
          <a:p>
            <a:pPr marL="457200" indent="-457200" algn="thaiDist">
              <a:buFont typeface="+mj-lt"/>
              <a:buAutoNum type="arabicPeriod"/>
            </a:pPr>
            <a:r>
              <a:rPr lang="en-US" sz="2400" b="1" dirty="0">
                <a:cs typeface="2005_iannnnnDVD" panose="02000000000000000000" pitchFamily="2" charset="0"/>
              </a:rPr>
              <a:t>ATTENDANCE</a:t>
            </a:r>
          </a:p>
          <a:p>
            <a:pPr marL="971550" lvl="1" indent="-51435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20" action="ppaction://hlinksldjump"/>
              </a:rPr>
              <a:t>Attendance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428750" lvl="2" indent="-514350" algn="thaiDist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1" action="ppaction://hlinksldjump"/>
              </a:rPr>
              <a:t>Class diagram attendance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2" action="ppaction://hlinksldjump"/>
              </a:rPr>
              <a:t>Activity diagram attendance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hlinkClick r:id="rId23" action="ppaction://hlinksldjump"/>
              </a:rPr>
              <a:t>User interface attendance</a:t>
            </a:r>
            <a:endParaRPr lang="en-US" sz="16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>
                <a:hlinkClick r:id="rId24" action="ppaction://hlinksldjump"/>
              </a:rPr>
              <a:t>Data Attendance</a:t>
            </a:r>
            <a:endParaRPr lang="en-US" sz="900" dirty="0">
              <a:cs typeface="2005_iannnnnDVD" panose="02000000000000000000" pitchFamily="2" charset="0"/>
            </a:endParaRPr>
          </a:p>
          <a:p>
            <a:pPr marL="1428750" lvl="2" indent="-514350" algn="thaiDist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5" action="ppaction://hlinksldjump"/>
              </a:rPr>
              <a:t>Activity diagram data attendance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 algn="thaiDist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6" action="ppaction://hlinksldjump"/>
              </a:rPr>
              <a:t>User interface data attendance</a:t>
            </a:r>
            <a:endParaRPr lang="en-US" sz="1600" dirty="0">
              <a:cs typeface="2005_iannnnnDVD" panose="02000000000000000000" pitchFamily="2" charset="0"/>
            </a:endParaRPr>
          </a:p>
          <a:p>
            <a:pPr marL="971550" lvl="1" indent="-51435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27" action="ppaction://hlinksldjump"/>
              </a:rPr>
              <a:t>Approve by supervisor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8" action="ppaction://hlinksldjump"/>
              </a:rPr>
              <a:t>Activity diagram approve by supervisor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9" action="ppaction://hlinksldjump"/>
              </a:rPr>
              <a:t>User interface approve by supervisor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30" action="ppaction://hlinksldjump"/>
              </a:rPr>
              <a:t>Approve by manager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31" action="ppaction://hlinksldjump"/>
              </a:rPr>
              <a:t>Activity diagram approve by manager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32" action="ppaction://hlinksldjump"/>
              </a:rPr>
              <a:t>User interface approve by manager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1600" dirty="0">
              <a:cs typeface="2005_iannnnnDV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6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New Employee master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874DAE-A139-4848-B12D-805E7B26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744"/>
            <a:ext cx="12192000" cy="562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 NEW ACCOUNT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2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164EF-B06B-4941-A289-950E933B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9C864-BB91-4ED1-B305-735A8F407F9C}"/>
              </a:ext>
            </a:extLst>
          </p:cNvPr>
          <p:cNvSpPr txBox="1">
            <a:spLocks/>
          </p:cNvSpPr>
          <p:nvPr/>
        </p:nvSpPr>
        <p:spPr>
          <a:xfrm>
            <a:off x="782958" y="2516700"/>
            <a:ext cx="1062608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Create new account</a:t>
            </a:r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7391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1BD685-0756-4B9C-BF59-6D49ECA1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457" y="0"/>
            <a:ext cx="6083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Create new account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0695B-E202-4326-B261-B8D2CAFE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61818"/>
            <a:ext cx="12192000" cy="55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88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728735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ATTENDANCE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4E02-80F0-44FD-86C2-04464521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76FFB-BDAF-4C73-8A1B-D6CBEB919106}"/>
              </a:ext>
            </a:extLst>
          </p:cNvPr>
          <p:cNvSpPr/>
          <p:nvPr/>
        </p:nvSpPr>
        <p:spPr>
          <a:xfrm>
            <a:off x="1540925" y="125574"/>
            <a:ext cx="91101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Class Diagram Attendance</a:t>
            </a:r>
            <a:endParaRPr lang="en-US" sz="8800" b="1" dirty="0">
              <a:cs typeface="Andalus" panose="020100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88174-A25C-444E-BA2D-46D849D79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0" y="1063416"/>
            <a:ext cx="11720320" cy="55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66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164EF-B06B-4941-A289-950E933B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9C864-BB91-4ED1-B305-735A8F407F9C}"/>
              </a:ext>
            </a:extLst>
          </p:cNvPr>
          <p:cNvSpPr txBox="1">
            <a:spLocks/>
          </p:cNvSpPr>
          <p:nvPr/>
        </p:nvSpPr>
        <p:spPr>
          <a:xfrm>
            <a:off x="782958" y="2397430"/>
            <a:ext cx="1062608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</a:t>
            </a:r>
            <a:r>
              <a:rPr lang="en-US" sz="6600" b="1" dirty="0"/>
              <a:t> Diagram Attendance</a:t>
            </a:r>
            <a:br>
              <a:rPr lang="en-US" sz="6600" b="1" dirty="0"/>
            </a:b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630191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2A1305-3E05-4591-AB7F-2615AFEC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37" y="0"/>
            <a:ext cx="6129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97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Attendance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2774F-567D-4FEE-832E-52BB0B08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0" y="1356180"/>
            <a:ext cx="12126460" cy="55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6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70795-20D0-4AF6-9045-01475F93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FE92F-B14D-4A38-B4B3-63991698C173}"/>
              </a:ext>
            </a:extLst>
          </p:cNvPr>
          <p:cNvSpPr txBox="1"/>
          <p:nvPr/>
        </p:nvSpPr>
        <p:spPr>
          <a:xfrm>
            <a:off x="755374" y="1063416"/>
            <a:ext cx="109462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2800" b="1" dirty="0"/>
              <a:t> OVER TIME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400" dirty="0">
                <a:hlinkClick r:id="rId2" action="ppaction://hlinksldjump"/>
              </a:rPr>
              <a:t>Over time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Class diagram over time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Activity diagram over time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User interface over time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6" action="ppaction://hlinksldjump"/>
              </a:rPr>
              <a:t>Data over time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Activity data over time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 action="ppaction://hlinksldjump"/>
              </a:rPr>
              <a:t>User interface data over time 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9" action="ppaction://hlinksldjump"/>
              </a:rPr>
              <a:t>Approve over time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10" action="ppaction://hlinksldjump"/>
              </a:rPr>
              <a:t>Activity approve over time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11" action="ppaction://hlinksldjump"/>
              </a:rPr>
              <a:t>User interface approve over time</a:t>
            </a:r>
            <a:endParaRPr lang="en-US" dirty="0"/>
          </a:p>
          <a:p>
            <a:pPr marL="342900" indent="-342900">
              <a:buFont typeface="+mj-lt"/>
              <a:buAutoNum type="arabicPeriod" startAt="6"/>
            </a:pPr>
            <a:endParaRPr lang="en-US" sz="3200" b="1" dirty="0"/>
          </a:p>
          <a:p>
            <a:pPr marL="342900" indent="-342900">
              <a:buFont typeface="+mj-lt"/>
              <a:buAutoNum type="arabicPeriod" startAt="6"/>
            </a:pPr>
            <a:endParaRPr lang="en-US" sz="2800" b="1" dirty="0"/>
          </a:p>
          <a:p>
            <a:pPr marL="342900" indent="-342900">
              <a:buFont typeface="+mj-lt"/>
              <a:buAutoNum type="arabicPeriod" startAt="6"/>
            </a:pP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8959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ATTENDANCE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6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CF00B9-CD68-49E7-9CBF-DC5419D1CEC9}"/>
              </a:ext>
            </a:extLst>
          </p:cNvPr>
          <p:cNvSpPr txBox="1">
            <a:spLocks/>
          </p:cNvSpPr>
          <p:nvPr/>
        </p:nvSpPr>
        <p:spPr>
          <a:xfrm>
            <a:off x="782958" y="2450439"/>
            <a:ext cx="10626083" cy="18697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Data Attendance</a:t>
            </a:r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3423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39635-EBCC-4D59-9AA2-D1BAAA01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85725"/>
            <a:ext cx="68008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2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Data attendance 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19422B-D2F7-434E-BC52-A2D57B01A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" y="1602048"/>
            <a:ext cx="12047381" cy="43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36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APPROVE BY SUPERVISOR</a:t>
            </a:r>
            <a:b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sz="8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49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D63211-DE8E-4358-A8BC-434B1B808A46}"/>
              </a:ext>
            </a:extLst>
          </p:cNvPr>
          <p:cNvSpPr txBox="1">
            <a:spLocks/>
          </p:cNvSpPr>
          <p:nvPr/>
        </p:nvSpPr>
        <p:spPr>
          <a:xfrm>
            <a:off x="782958" y="2450440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Approve by supervisor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38500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F9F43-A995-452F-BFE4-FFEF4D20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80" y="45326"/>
            <a:ext cx="6982239" cy="67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61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Approve by supervisor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83F01-C59F-4D85-A194-470EC02C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33" y="1280545"/>
            <a:ext cx="10243931" cy="54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25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APPROVE BY MANAGER</a:t>
            </a:r>
            <a:b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sz="8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95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3E3FE9-6134-4207-AC32-EA05B86075F9}"/>
              </a:ext>
            </a:extLst>
          </p:cNvPr>
          <p:cNvSpPr txBox="1">
            <a:spLocks/>
          </p:cNvSpPr>
          <p:nvPr/>
        </p:nvSpPr>
        <p:spPr>
          <a:xfrm>
            <a:off x="782958" y="2450440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Approve by manager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1709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7936-E890-479C-9851-E3E7DD680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88" y="578840"/>
            <a:ext cx="8825658" cy="1648287"/>
          </a:xfrm>
        </p:spPr>
        <p:txBody>
          <a:bodyPr/>
          <a:lstStyle/>
          <a:p>
            <a:r>
              <a:rPr lang="en-US" dirty="0"/>
              <a:t>User</a:t>
            </a:r>
            <a:r>
              <a:rPr lang="th-TH" dirty="0"/>
              <a:t> </a:t>
            </a:r>
            <a:r>
              <a:rPr lang="en-US" dirty="0"/>
              <a:t>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D96FE-3F1B-4A23-9590-C12C55ACF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234" y="2403296"/>
            <a:ext cx="8825658" cy="334316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ในฐานนะเจ้าหน้าที่ </a:t>
            </a:r>
            <a:r>
              <a:rPr lang="en-US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HR </a:t>
            </a:r>
            <a:endParaRPr lang="th-TH" sz="40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ฉันต้องการระบบ ลางาน</a:t>
            </a:r>
            <a:r>
              <a:rPr lang="en-US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,</a:t>
            </a:r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โอที ผ่านเว็ปไซต์หรือออนไลน์ โดยผ่าน </a:t>
            </a:r>
            <a:r>
              <a:rPr lang="en-US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manager </a:t>
            </a:r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และ </a:t>
            </a:r>
            <a:r>
              <a:rPr lang="en-US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supervisor</a:t>
            </a:r>
            <a:endParaRPr lang="th-TH" sz="40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เพื่อสะดวกและรวดเร็วในการจัดการ</a:t>
            </a:r>
            <a:endParaRPr lang="en-US" sz="40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74F00-37D4-428C-9D6D-713A7EA0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54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72AAE-D342-4010-93D5-3DC9E670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40" y="98052"/>
            <a:ext cx="7242520" cy="66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96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Approve by manager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E6728-2353-45FA-899F-537F3D59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12" y="1350329"/>
            <a:ext cx="10224973" cy="53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36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200749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43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4E02-80F0-44FD-86C2-04464521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76FFB-BDAF-4C73-8A1B-D6CBEB919106}"/>
              </a:ext>
            </a:extLst>
          </p:cNvPr>
          <p:cNvSpPr/>
          <p:nvPr/>
        </p:nvSpPr>
        <p:spPr>
          <a:xfrm>
            <a:off x="1540925" y="125574"/>
            <a:ext cx="91101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Class Diagram Over Time</a:t>
            </a:r>
            <a:endParaRPr lang="en-US" sz="8800" b="1" dirty="0">
              <a:cs typeface="Andalus" panose="020100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87AC9-2DE5-439B-99C1-F6C73A7A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278151"/>
            <a:ext cx="11796713" cy="5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69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2E254B-069D-4716-BB47-FBDF10EDD823}"/>
              </a:ext>
            </a:extLst>
          </p:cNvPr>
          <p:cNvSpPr txBox="1">
            <a:spLocks/>
          </p:cNvSpPr>
          <p:nvPr/>
        </p:nvSpPr>
        <p:spPr>
          <a:xfrm>
            <a:off x="782958" y="1970655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Over Time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10425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6118DD-8F1E-4AFD-9224-4767D56A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72" y="0"/>
            <a:ext cx="6121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94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Over Time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25D32-6A2B-419E-AAE2-0DD74925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9" y="1270744"/>
            <a:ext cx="1124194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08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OVER TIME</a:t>
            </a:r>
            <a:b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sz="8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6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A283B5-7339-46A2-BFFC-7A9665E24125}"/>
              </a:ext>
            </a:extLst>
          </p:cNvPr>
          <p:cNvSpPr txBox="1">
            <a:spLocks/>
          </p:cNvSpPr>
          <p:nvPr/>
        </p:nvSpPr>
        <p:spPr>
          <a:xfrm>
            <a:off x="782958" y="1970655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Data Over Time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82005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77BBE0-BF55-4F47-8660-D52F22AB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90487"/>
            <a:ext cx="67818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6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563E3-077F-49BE-B81C-166EFFBC1EA1}"/>
              </a:ext>
            </a:extLst>
          </p:cNvPr>
          <p:cNvSpPr txBox="1"/>
          <p:nvPr/>
        </p:nvSpPr>
        <p:spPr>
          <a:xfrm>
            <a:off x="1839460" y="922780"/>
            <a:ext cx="2598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/>
              <a:t>ภาษาที่ใช้ </a:t>
            </a:r>
            <a:endParaRPr lang="en-US" sz="6000" b="1" dirty="0">
              <a:cs typeface="Andalus" panose="0201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8B2B1-0925-4EF9-B601-55AA2CF22073}"/>
              </a:ext>
            </a:extLst>
          </p:cNvPr>
          <p:cNvSpPr txBox="1"/>
          <p:nvPr/>
        </p:nvSpPr>
        <p:spPr>
          <a:xfrm>
            <a:off x="1839460" y="2039045"/>
            <a:ext cx="9261445" cy="388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JAVA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HTML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CSS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Type Script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Framework Angular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348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Date Over Time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FDB07-39BE-4989-AB3A-82B754C3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6" y="1270744"/>
            <a:ext cx="107918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06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APPROVE OVER TIME</a:t>
            </a:r>
            <a:b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sz="8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1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EFB21B-498F-45F6-9D91-F1C053B1C31E}"/>
              </a:ext>
            </a:extLst>
          </p:cNvPr>
          <p:cNvSpPr txBox="1">
            <a:spLocks/>
          </p:cNvSpPr>
          <p:nvPr/>
        </p:nvSpPr>
        <p:spPr>
          <a:xfrm>
            <a:off x="782958" y="1970655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Approve Over Time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724465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6E09EB-56F4-4B80-B376-9C3C49B2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36" y="34580"/>
            <a:ext cx="7380528" cy="67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7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Approve Over Time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60A84-6A10-4674-B2A6-E70B0D88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1370772"/>
            <a:ext cx="109061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7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728735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F966A-F82D-4E5C-83EC-FA45A5E6CA2E}"/>
              </a:ext>
            </a:extLst>
          </p:cNvPr>
          <p:cNvSpPr/>
          <p:nvPr/>
        </p:nvSpPr>
        <p:spPr>
          <a:xfrm>
            <a:off x="2080591" y="125574"/>
            <a:ext cx="80308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User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AFF939-E443-473A-97A5-0F604EC4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0" y="1217447"/>
            <a:ext cx="8030817" cy="551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3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4EC68-F9EF-44AE-816E-439BDA4E80C6}"/>
              </a:ext>
            </a:extLst>
          </p:cNvPr>
          <p:cNvSpPr/>
          <p:nvPr/>
        </p:nvSpPr>
        <p:spPr>
          <a:xfrm>
            <a:off x="2080591" y="125574"/>
            <a:ext cx="80308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Admin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AE0CD8-2A96-4F23-B9C2-9129064A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5" y="1616350"/>
            <a:ext cx="10360230" cy="40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6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0BB-189F-4CC9-A0B5-76AE745BF649}"/>
              </a:ext>
            </a:extLst>
          </p:cNvPr>
          <p:cNvSpPr/>
          <p:nvPr/>
        </p:nvSpPr>
        <p:spPr>
          <a:xfrm>
            <a:off x="2080591" y="125574"/>
            <a:ext cx="80308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HR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45DF8-CD11-4F03-84D3-C9749B81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89" y="1233570"/>
            <a:ext cx="8860219" cy="54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49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513</TotalTime>
  <Words>392</Words>
  <Application>Microsoft Office PowerPoint</Application>
  <PresentationFormat>Widescreen</PresentationFormat>
  <Paragraphs>171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2005_iannnnnDVD</vt:lpstr>
      <vt:lpstr>Andalus</vt:lpstr>
      <vt:lpstr>Angsana New</vt:lpstr>
      <vt:lpstr>Arial</vt:lpstr>
      <vt:lpstr>Browallia New</vt:lpstr>
      <vt:lpstr>Calibri</vt:lpstr>
      <vt:lpstr>Century Gothic</vt:lpstr>
      <vt:lpstr>Cordia New</vt:lpstr>
      <vt:lpstr>TH Sarabun New</vt:lpstr>
      <vt:lpstr>Wingdings</vt:lpstr>
      <vt:lpstr>Wingdings 3</vt:lpstr>
      <vt:lpstr>Ion</vt:lpstr>
      <vt:lpstr>PowerPoint Presentation</vt:lpstr>
      <vt:lpstr>สารบัญ</vt:lpstr>
      <vt:lpstr>PowerPoint Presentation</vt:lpstr>
      <vt:lpstr>User story</vt:lpstr>
      <vt:lpstr>PowerPoint Presentation</vt:lpstr>
      <vt:lpstr>SYSTEM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EMPLOYEE MASTER</vt:lpstr>
      <vt:lpstr>PowerPoint Presentation</vt:lpstr>
      <vt:lpstr>Activity Diagram  Employee master </vt:lpstr>
      <vt:lpstr>PowerPoint Presentation</vt:lpstr>
      <vt:lpstr>User Interface Employee master </vt:lpstr>
      <vt:lpstr>NEW EMPLOYEE MASTER</vt:lpstr>
      <vt:lpstr>PowerPoint Presentation</vt:lpstr>
      <vt:lpstr>PowerPoint Presentation</vt:lpstr>
      <vt:lpstr>User Interface New Employee master </vt:lpstr>
      <vt:lpstr>CREATE NEW ACCOUNT</vt:lpstr>
      <vt:lpstr>PowerPoint Presentation</vt:lpstr>
      <vt:lpstr>PowerPoint Presentation</vt:lpstr>
      <vt:lpstr>User Interface Create new account </vt:lpstr>
      <vt:lpstr>ATTENDANCE</vt:lpstr>
      <vt:lpstr>PowerPoint Presentation</vt:lpstr>
      <vt:lpstr>PowerPoint Presentation</vt:lpstr>
      <vt:lpstr>PowerPoint Presentation</vt:lpstr>
      <vt:lpstr>User Interface Attendance </vt:lpstr>
      <vt:lpstr>DATA ATTENDANCE</vt:lpstr>
      <vt:lpstr>PowerPoint Presentation</vt:lpstr>
      <vt:lpstr>PowerPoint Presentation</vt:lpstr>
      <vt:lpstr>User Interface Data attendance  </vt:lpstr>
      <vt:lpstr>APPROVE BY SUPERVISOR </vt:lpstr>
      <vt:lpstr>PowerPoint Presentation</vt:lpstr>
      <vt:lpstr>PowerPoint Presentation</vt:lpstr>
      <vt:lpstr>User Interface Approve by supervisor </vt:lpstr>
      <vt:lpstr>APPROVE BY MANAGER </vt:lpstr>
      <vt:lpstr>PowerPoint Presentation</vt:lpstr>
      <vt:lpstr>PowerPoint Presentation</vt:lpstr>
      <vt:lpstr>User Interface Approve by manager </vt:lpstr>
      <vt:lpstr>OVER TIME</vt:lpstr>
      <vt:lpstr>PowerPoint Presentation</vt:lpstr>
      <vt:lpstr>PowerPoint Presentation</vt:lpstr>
      <vt:lpstr>PowerPoint Presentation</vt:lpstr>
      <vt:lpstr>User Interface Over Time </vt:lpstr>
      <vt:lpstr>DATA OVER TIME </vt:lpstr>
      <vt:lpstr>PowerPoint Presentation</vt:lpstr>
      <vt:lpstr>PowerPoint Presentation</vt:lpstr>
      <vt:lpstr>User Interface Date Over Time </vt:lpstr>
      <vt:lpstr>APPROVE OVER TIME </vt:lpstr>
      <vt:lpstr>PowerPoint Presentation</vt:lpstr>
      <vt:lpstr>PowerPoint Presentation</vt:lpstr>
      <vt:lpstr>User Interface Approve Over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diki kawasaki</dc:creator>
  <cp:lastModifiedBy>diki kawasaki</cp:lastModifiedBy>
  <cp:revision>34</cp:revision>
  <dcterms:created xsi:type="dcterms:W3CDTF">2019-12-08T13:40:00Z</dcterms:created>
  <dcterms:modified xsi:type="dcterms:W3CDTF">2019-12-09T10:05:15Z</dcterms:modified>
</cp:coreProperties>
</file>