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60" r:id="rId3"/>
    <p:sldId id="257" r:id="rId4"/>
    <p:sldId id="258" r:id="rId5"/>
    <p:sldId id="259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71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ไม่มีลักษณะ, เส้นตาราง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ลักษณะสีอ่อน 3 - เน้น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922" autoAdjust="0"/>
  </p:normalViewPr>
  <p:slideViewPr>
    <p:cSldViewPr>
      <p:cViewPr varScale="1">
        <p:scale>
          <a:sx n="64" d="100"/>
          <a:sy n="64" d="100"/>
        </p:scale>
        <p:origin x="-89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54EBB-5DE3-47F6-9D67-14F6B5770E63}" type="datetimeFigureOut">
              <a:rPr lang="th-TH" smtClean="0"/>
              <a:t>16/12/56</a:t>
            </a:fld>
            <a:endParaRPr lang="th-TH"/>
          </a:p>
        </p:txBody>
      </p:sp>
      <p:sp>
        <p:nvSpPr>
          <p:cNvPr id="4" name="ตัวแทน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AD7D90-24BC-400F-8F4C-17F7F114883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11107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AD7D90-24BC-400F-8F4C-17F7F1148830}" type="slidenum">
              <a:rPr lang="th-TH" smtClean="0"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43914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ภาพนิ่งชื่อเรื่อ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ชื่อเรื่อง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9" name="ชื่อเรื่องรอง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h-TH" smtClean="0"/>
              <a:t>คลิกเพื่อแก้ไขลักษณะชื่อเรื่องรองต้นแบบ</a:t>
            </a:r>
            <a:endParaRPr kumimoji="0" lang="en-US"/>
          </a:p>
        </p:txBody>
      </p:sp>
      <p:sp>
        <p:nvSpPr>
          <p:cNvPr id="28" name="ตัวแทนวันที่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5953C90-91BF-44D1-B395-6A80E074C432}" type="datetimeFigureOut">
              <a:rPr lang="th-TH" smtClean="0"/>
              <a:t>16/12/56</a:t>
            </a:fld>
            <a:endParaRPr lang="th-TH"/>
          </a:p>
        </p:txBody>
      </p:sp>
      <p:sp>
        <p:nvSpPr>
          <p:cNvPr id="17" name="ตัวแทนท้ายกระดา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th-TH"/>
          </a:p>
        </p:txBody>
      </p:sp>
      <p:sp>
        <p:nvSpPr>
          <p:cNvPr id="10" name="สี่เหลี่ยมผืนผ้า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สี่เหลี่ยมผืนผ้า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สี่เหลี่ยมผืนผ้า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สี่เหลี่ยมผืนผ้า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ตัวเชื่อมต่อตรง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ตัวเชื่อมต่อตรง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ตัวเชื่อมต่อตรง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ตัวเชื่อมต่อตรง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ตัวเชื่อมต่อตรง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ตัวเชื่อมต่อตรง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สี่เหลี่ยมผืนผ้า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วงรี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วงรี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วงรี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วงรี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วงรี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ตัวแทนหมายเลขภาพนิ่ง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888BF6B-C765-4255-B488-38A410C3FBCF}" type="slidenum">
              <a:rPr lang="th-TH" smtClean="0"/>
              <a:t>‹#›</a:t>
            </a:fld>
            <a:endParaRPr lang="th-T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53C90-91BF-44D1-B395-6A80E074C432}" type="datetimeFigureOut">
              <a:rPr lang="th-TH" smtClean="0"/>
              <a:t>16/12/56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8BF6B-C765-4255-B488-38A410C3FBC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53C90-91BF-44D1-B395-6A80E074C432}" type="datetimeFigureOut">
              <a:rPr lang="th-TH" smtClean="0"/>
              <a:t>16/12/56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8BF6B-C765-4255-B488-38A410C3FBC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8" name="ตัวแทนเนื้อหา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5953C90-91BF-44D1-B395-6A80E074C432}" type="datetimeFigureOut">
              <a:rPr lang="th-TH" smtClean="0"/>
              <a:t>16/12/56</a:t>
            </a:fld>
            <a:endParaRPr lang="th-TH"/>
          </a:p>
        </p:txBody>
      </p:sp>
      <p:sp>
        <p:nvSpPr>
          <p:cNvPr id="9" name="ตัวแทนหมายเลขภาพนิ่ง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888BF6B-C765-4255-B488-38A410C3FBCF}" type="slidenum">
              <a:rPr lang="th-TH" smtClean="0"/>
              <a:t>‹#›</a:t>
            </a:fld>
            <a:endParaRPr lang="th-TH"/>
          </a:p>
        </p:txBody>
      </p:sp>
      <p:sp>
        <p:nvSpPr>
          <p:cNvPr id="10" name="ตัวแทนท้ายกระดา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5953C90-91BF-44D1-B395-6A80E074C432}" type="datetimeFigureOut">
              <a:rPr lang="th-TH" smtClean="0"/>
              <a:t>16/12/56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th-TH"/>
          </a:p>
        </p:txBody>
      </p:sp>
      <p:sp>
        <p:nvSpPr>
          <p:cNvPr id="9" name="สี่เหลี่ยมผืนผ้า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สี่เหลี่ยมผืนผ้า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สี่เหลี่ยมผืนผ้า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สี่เหลี่ยมผืนผ้า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ตัวเชื่อมต่อตรง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ตัวเชื่อมต่อตรง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ตัวเชื่อมต่อตรง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ตัวเชื่อมต่อตรง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ตัวเชื่อมต่อตรง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สี่เหลี่ยมผืนผ้า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วงรี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วงรี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วงรี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วงรี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วงรี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ตัวเชื่อมต่อตรง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888BF6B-C765-4255-B488-38A410C3FBCF}" type="slidenum">
              <a:rPr lang="th-TH" smtClean="0"/>
              <a:t>‹#›</a:t>
            </a:fld>
            <a:endParaRPr lang="th-T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53C90-91BF-44D1-B395-6A80E074C432}" type="datetimeFigureOut">
              <a:rPr lang="th-TH" smtClean="0"/>
              <a:t>16/12/56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8BF6B-C765-4255-B488-38A410C3FBCF}" type="slidenum">
              <a:rPr lang="th-TH" smtClean="0"/>
              <a:t>‹#›</a:t>
            </a:fld>
            <a:endParaRPr lang="th-TH"/>
          </a:p>
        </p:txBody>
      </p:sp>
      <p:sp>
        <p:nvSpPr>
          <p:cNvPr id="9" name="ตัวแทนเนื้อหา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11" name="ตัวแทนเนื้อหา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53C90-91BF-44D1-B395-6A80E074C432}" type="datetimeFigureOut">
              <a:rPr lang="th-TH" smtClean="0"/>
              <a:t>16/12/56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8BF6B-C765-4255-B488-38A410C3FBCF}" type="slidenum">
              <a:rPr lang="th-TH" smtClean="0"/>
              <a:t>‹#›</a:t>
            </a:fld>
            <a:endParaRPr lang="th-TH"/>
          </a:p>
        </p:txBody>
      </p:sp>
      <p:sp>
        <p:nvSpPr>
          <p:cNvPr id="11" name="ตัวแทนเนื้อหา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13" name="ตัวแทนเนื้อหา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12" name="ตัวแทนข้อความ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14" name="ตัวแทนข้อความ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6" name="ตัวแทนวันที่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5953C90-91BF-44D1-B395-6A80E074C432}" type="datetimeFigureOut">
              <a:rPr lang="th-TH" smtClean="0"/>
              <a:t>16/12/56</a:t>
            </a:fld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888BF6B-C765-4255-B488-38A410C3FBCF}" type="slidenum">
              <a:rPr lang="th-TH" smtClean="0"/>
              <a:t>‹#›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53C90-91BF-44D1-B395-6A80E074C432}" type="datetimeFigureOut">
              <a:rPr lang="th-TH" smtClean="0"/>
              <a:t>16/12/56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8BF6B-C765-4255-B488-38A410C3FBCF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เนื้อหาพร้อมคำอธิบายภาพ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ตัวเชื่อมต่อตรง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8" name="ตัวเชื่อมต่อตรง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ตัวเชื่อมต่อตรง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ตัวเชื่อมต่อตรง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สี่เหลี่ยมผืนผ้า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ตัวเชื่อมต่อตรง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วงรี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ตัวแทนเนื้อหา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21" name="ตัวแทนวันที่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5953C90-91BF-44D1-B395-6A80E074C432}" type="datetimeFigureOut">
              <a:rPr lang="th-TH" smtClean="0"/>
              <a:t>16/12/56</a:t>
            </a:fld>
            <a:endParaRPr lang="th-TH"/>
          </a:p>
        </p:txBody>
      </p:sp>
      <p:sp>
        <p:nvSpPr>
          <p:cNvPr id="22" name="ตัวแทนหมายเลขภาพนิ่ง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888BF6B-C765-4255-B488-38A410C3FBCF}" type="slidenum">
              <a:rPr lang="th-TH" smtClean="0"/>
              <a:t>‹#›</a:t>
            </a:fld>
            <a:endParaRPr lang="th-TH"/>
          </a:p>
        </p:txBody>
      </p:sp>
      <p:sp>
        <p:nvSpPr>
          <p:cNvPr id="23" name="ตัวแทนท้ายกระดา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th-T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ตัวเชื่อมต่อตรง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วงรี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th-TH" smtClean="0"/>
              <a:t>คลิกไอคอนเพื่อเพิ่มรูปภาพ</a:t>
            </a:r>
            <a:endParaRPr kumimoji="0" lang="en-US" dirty="0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10" name="ตัวเชื่อมต่อตรง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สี่เหลี่ยมผืนผ้า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ตัวเชื่อมต่อตรง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ตัวเชื่อมต่อตรง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ตัวเชื่อมต่อตรง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ตัวแทนวันที่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5953C90-91BF-44D1-B395-6A80E074C432}" type="datetimeFigureOut">
              <a:rPr lang="th-TH" smtClean="0"/>
              <a:t>16/12/56</a:t>
            </a:fld>
            <a:endParaRPr lang="th-TH"/>
          </a:p>
        </p:txBody>
      </p:sp>
      <p:sp>
        <p:nvSpPr>
          <p:cNvPr id="18" name="ตัวแทนหมายเลขภาพนิ่ง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888BF6B-C765-4255-B488-38A410C3FBCF}" type="slidenum">
              <a:rPr lang="th-TH" smtClean="0"/>
              <a:t>‹#›</a:t>
            </a:fld>
            <a:endParaRPr lang="th-TH"/>
          </a:p>
        </p:txBody>
      </p:sp>
      <p:sp>
        <p:nvSpPr>
          <p:cNvPr id="21" name="ตัวแทนท้ายกระดา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ตัวเชื่อมต่อตรง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ตัวแทนชื่อเรื่อง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13" name="ตัวแทนข้อความ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kumimoji="0" lang="th-TH" smtClean="0"/>
              <a:t>ระดับที่สอง</a:t>
            </a:r>
          </a:p>
          <a:p>
            <a:pPr lvl="2" eaLnBrk="1" latinLnBrk="0" hangingPunct="1"/>
            <a:r>
              <a:rPr kumimoji="0" lang="th-TH" smtClean="0"/>
              <a:t>ระดับที่สาม</a:t>
            </a:r>
          </a:p>
          <a:p>
            <a:pPr lvl="3" eaLnBrk="1" latinLnBrk="0" hangingPunct="1"/>
            <a:r>
              <a:rPr kumimoji="0" lang="th-TH" smtClean="0"/>
              <a:t>ระดับที่สี่</a:t>
            </a:r>
          </a:p>
          <a:p>
            <a:pPr lvl="4" eaLnBrk="1" latinLnBrk="0" hangingPunct="1"/>
            <a:r>
              <a:rPr kumimoji="0" lang="th-TH" smtClean="0"/>
              <a:t>ระดับที่ห้า</a:t>
            </a:r>
            <a:endParaRPr kumimoji="0" lang="en-US"/>
          </a:p>
        </p:txBody>
      </p:sp>
      <p:sp>
        <p:nvSpPr>
          <p:cNvPr id="14" name="ตัวแทนวันที่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5953C90-91BF-44D1-B395-6A80E074C432}" type="datetimeFigureOut">
              <a:rPr lang="th-TH" smtClean="0"/>
              <a:t>16/12/56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7" name="ตัวเชื่อมต่อตรง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ตัวเชื่อมต่อตรง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สี่เหลี่ยมผืนผ้า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ตัวเชื่อมต่อตรง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วงรี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ตัวแทนหมายเลขภาพนิ่ง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888BF6B-C765-4255-B488-38A410C3FBCF}" type="slidenum">
              <a:rPr lang="th-TH" smtClean="0"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2555776" y="1772816"/>
            <a:ext cx="6172200" cy="1894362"/>
          </a:xfrm>
        </p:spPr>
        <p:txBody>
          <a:bodyPr/>
          <a:lstStyle/>
          <a:p>
            <a:r>
              <a:rPr lang="en-US" sz="9600" dirty="0">
                <a:solidFill>
                  <a:srgbClr val="F7710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E/R Table </a:t>
            </a:r>
            <a:endParaRPr lang="th-TH" sz="9600" dirty="0">
              <a:solidFill>
                <a:srgbClr val="F771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2195736" y="3789040"/>
            <a:ext cx="6172200" cy="1371600"/>
          </a:xfrm>
        </p:spPr>
        <p:txBody>
          <a:bodyPr>
            <a:normAutofit/>
          </a:bodyPr>
          <a:lstStyle/>
          <a:p>
            <a:pPr algn="r"/>
            <a:r>
              <a:rPr lang="en-US" sz="2800" dirty="0" smtClean="0">
                <a:solidFill>
                  <a:srgbClr val="F77103"/>
                </a:solidFill>
                <a:latin typeface="Vijaya" panose="020B0604020202020204" pitchFamily="34" charset="0"/>
                <a:cs typeface="Vijaya" panose="020B0604020202020204" pitchFamily="34" charset="0"/>
              </a:rPr>
              <a:t>Present By</a:t>
            </a:r>
            <a:r>
              <a:rPr lang="th-TH" sz="2800" dirty="0" smtClean="0">
                <a:solidFill>
                  <a:srgbClr val="F77103"/>
                </a:solidFill>
                <a:latin typeface="Vijaya" panose="020B0604020202020204" pitchFamily="34" charset="0"/>
              </a:rPr>
              <a:t> </a:t>
            </a:r>
          </a:p>
          <a:p>
            <a:pPr algn="r"/>
            <a:r>
              <a:rPr lang="en-US" sz="2800" dirty="0" smtClean="0">
                <a:solidFill>
                  <a:srgbClr val="F77103"/>
                </a:solidFill>
                <a:latin typeface="Vijaya" panose="020B0604020202020204" pitchFamily="34" charset="0"/>
                <a:cs typeface="Vijaya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F77103"/>
                </a:solidFill>
                <a:latin typeface="Vijaya" panose="020B0604020202020204" pitchFamily="34" charset="0"/>
                <a:cs typeface="Vijaya" panose="020B0604020202020204" pitchFamily="34" charset="0"/>
              </a:rPr>
              <a:t>Natthapon</a:t>
            </a:r>
            <a:r>
              <a:rPr lang="en-US" sz="2800" dirty="0" smtClean="0">
                <a:solidFill>
                  <a:srgbClr val="F77103"/>
                </a:solidFill>
                <a:latin typeface="Vijaya" panose="020B0604020202020204" pitchFamily="34" charset="0"/>
                <a:cs typeface="Vijaya" panose="020B0604020202020204" pitchFamily="34" charset="0"/>
              </a:rPr>
              <a:t>  </a:t>
            </a:r>
            <a:r>
              <a:rPr lang="en-US" sz="2800" dirty="0" err="1" smtClean="0">
                <a:solidFill>
                  <a:srgbClr val="F77103"/>
                </a:solidFill>
                <a:latin typeface="Vijaya" panose="020B0604020202020204" pitchFamily="34" charset="0"/>
                <a:cs typeface="Vijaya" panose="020B0604020202020204" pitchFamily="34" charset="0"/>
              </a:rPr>
              <a:t>Mekpan</a:t>
            </a:r>
            <a:r>
              <a:rPr lang="en-US" sz="2800" dirty="0" smtClean="0">
                <a:solidFill>
                  <a:srgbClr val="F77103"/>
                </a:solidFill>
                <a:latin typeface="Vijaya" panose="020B0604020202020204" pitchFamily="34" charset="0"/>
                <a:cs typeface="Vijaya" panose="020B0604020202020204" pitchFamily="34" charset="0"/>
              </a:rPr>
              <a:t>  No.544259121  C. 54/94</a:t>
            </a:r>
            <a:endParaRPr lang="th-TH" sz="2800" dirty="0" smtClean="0">
              <a:solidFill>
                <a:srgbClr val="F77103"/>
              </a:solidFill>
              <a:latin typeface="Vijaya" panose="020B0604020202020204" pitchFamily="34" charset="0"/>
            </a:endParaRPr>
          </a:p>
          <a:p>
            <a:endParaRPr lang="th-TH" sz="2800" dirty="0" smtClean="0">
              <a:solidFill>
                <a:srgbClr val="F77103"/>
              </a:solidFill>
              <a:latin typeface="Vijaya" panose="020B0604020202020204" pitchFamily="34" charset="0"/>
            </a:endParaRPr>
          </a:p>
        </p:txBody>
      </p:sp>
      <p:pic>
        <p:nvPicPr>
          <p:cNvPr id="1026" name="Picture 2" descr="C:\Users\Giranino\AppData\Local\Microsoft\Windows\Temporary Internet Files\Content.IE5\86MS3UD5\MC90043746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082" y="5092700"/>
            <a:ext cx="1949450" cy="176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86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395536" y="10910"/>
            <a:ext cx="8291264" cy="914400"/>
          </a:xfrm>
        </p:spPr>
        <p:txBody>
          <a:bodyPr>
            <a:normAutofit/>
          </a:bodyPr>
          <a:lstStyle/>
          <a:p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E/R Table for register</a:t>
            </a:r>
            <a:r>
              <a:rPr lang="th-TH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(กำหนดเอง)</a:t>
            </a:r>
            <a:endParaRPr lang="th-TH" sz="2800" b="1" i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4" name="ตัวแทนเนื้อหา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44979433"/>
              </p:ext>
            </p:extLst>
          </p:nvPr>
        </p:nvGraphicFramePr>
        <p:xfrm>
          <a:off x="323528" y="908720"/>
          <a:ext cx="8363270" cy="566124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96144"/>
                <a:gridCol w="1584176"/>
                <a:gridCol w="1152128"/>
                <a:gridCol w="2232248"/>
                <a:gridCol w="2098574"/>
              </a:tblGrid>
              <a:tr h="7216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Event</a:t>
                      </a:r>
                      <a:endParaRPr lang="th-TH" sz="16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th-TH" sz="16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th-TH" sz="16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Physical Response</a:t>
                      </a:r>
                      <a:endParaRPr lang="th-TH" sz="16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Procedure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/steps</a:t>
                      </a:r>
                      <a:endParaRPr lang="th-TH" sz="160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74536">
                <a:tc rowSpan="4">
                  <a:txBody>
                    <a:bodyPr/>
                    <a:lstStyle/>
                    <a:p>
                      <a:pPr algn="ctr"/>
                      <a:r>
                        <a:rPr lang="th-TH" sz="2000" dirty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การลงทะเบียน</a:t>
                      </a:r>
                      <a:endParaRPr lang="th-TH" sz="20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th-TH" sz="2000" dirty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โดยตรงผ่านทางเว็บไซด์</a:t>
                      </a:r>
                      <a:endParaRPr lang="th-TH" sz="20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th-TH" sz="2000" dirty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ประมาณ</a:t>
                      </a:r>
                    </a:p>
                    <a:p>
                      <a:pPr algn="ctr"/>
                      <a:r>
                        <a:rPr lang="th-TH" sz="2000" dirty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นาที</a:t>
                      </a:r>
                      <a:endParaRPr lang="th-TH" sz="20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000" dirty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ขึ้นข้อความยินดีต้อนรับ</a:t>
                      </a:r>
                      <a:endParaRPr lang="th-TH" sz="20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000" dirty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เปิดหน้าเว็บไซด์</a:t>
                      </a:r>
                      <a:endParaRPr lang="th-TH" sz="20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</a:tr>
              <a:tr h="504056">
                <a:tc vMerge="1">
                  <a:txBody>
                    <a:bodyPr/>
                    <a:lstStyle/>
                    <a:p>
                      <a:endParaRPr lang="th-TH" sz="18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 sz="18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 sz="18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000" dirty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หน้าเว็บเปลี่ยนไป </a:t>
                      </a:r>
                      <a:endParaRPr lang="th-TH" sz="20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000" dirty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คลิก </a:t>
                      </a:r>
                      <a:r>
                        <a:rPr lang="th-TH" sz="2000" b="1" dirty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สมัครสมาชิก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</a:tr>
              <a:tr h="2664296">
                <a:tc vMerge="1">
                  <a:txBody>
                    <a:bodyPr/>
                    <a:lstStyle/>
                    <a:p>
                      <a:endParaRPr lang="th-TH" sz="18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 sz="18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 sz="18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000" dirty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มีช่องให้กรอกข้อมูลส่วนตัว </a:t>
                      </a:r>
                      <a:endParaRPr lang="th-TH" sz="20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000" dirty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กรอกข้อมูลส่วนตัว ได้แก่</a:t>
                      </a:r>
                    </a:p>
                    <a:p>
                      <a:r>
                        <a:rPr lang="th-TH" sz="2000" dirty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1.ชื่อนามสกุล</a:t>
                      </a:r>
                    </a:p>
                    <a:p>
                      <a:r>
                        <a:rPr lang="th-TH" sz="2000" dirty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2.เพศ</a:t>
                      </a:r>
                    </a:p>
                    <a:p>
                      <a:r>
                        <a:rPr lang="th-TH" sz="2000" dirty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3.ว/ด/ป เกิด</a:t>
                      </a:r>
                    </a:p>
                    <a:p>
                      <a:r>
                        <a:rPr lang="th-TH" sz="2000" dirty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4.ที่อยู่</a:t>
                      </a:r>
                    </a:p>
                    <a:p>
                      <a:r>
                        <a:rPr lang="th-TH" sz="2000" dirty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5.อี</a:t>
                      </a:r>
                      <a:r>
                        <a:rPr lang="th-TH" sz="2000" dirty="0" err="1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เมลล์</a:t>
                      </a:r>
                      <a:endParaRPr lang="th-TH" sz="2000" dirty="0" smtClean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  <a:p>
                      <a:r>
                        <a:rPr lang="th-TH" sz="2000" dirty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6.นามแฝง</a:t>
                      </a:r>
                    </a:p>
                    <a:p>
                      <a:r>
                        <a:rPr lang="th-TH" sz="2000" dirty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7.รหัสผ่าน</a:t>
                      </a:r>
                    </a:p>
                    <a:p>
                      <a:r>
                        <a:rPr lang="th-TH" sz="2000" dirty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8.ยืนยันรหัสผ่าน</a:t>
                      </a:r>
                    </a:p>
                    <a:p>
                      <a:endParaRPr lang="th-TH" sz="20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</a:tr>
              <a:tr h="721608">
                <a:tc vMerge="1">
                  <a:txBody>
                    <a:bodyPr/>
                    <a:lstStyle/>
                    <a:p>
                      <a:endParaRPr lang="th-TH" sz="18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 sz="18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 sz="18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0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000" dirty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คลิก </a:t>
                      </a:r>
                      <a:r>
                        <a:rPr lang="th-TH" sz="2000" b="1" dirty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สมัครสมาชิก </a:t>
                      </a:r>
                      <a:r>
                        <a:rPr lang="th-TH" sz="2000" dirty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ด้านล่างสุด</a:t>
                      </a:r>
                      <a:endParaRPr lang="th-TH" sz="20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 descr="C:\Users\Giranino\AppData\Local\Microsoft\Windows\Temporary Internet Files\Content.IE5\P6FXWP31\MC900437477[2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25144"/>
            <a:ext cx="1765300" cy="183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56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ตัวแทนเนื้อหา 9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62104998"/>
              </p:ext>
            </p:extLst>
          </p:nvPr>
        </p:nvGraphicFramePr>
        <p:xfrm>
          <a:off x="395536" y="908720"/>
          <a:ext cx="8208912" cy="457028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52231"/>
                <a:gridCol w="1341525"/>
                <a:gridCol w="1192466"/>
                <a:gridCol w="2086816"/>
                <a:gridCol w="2235874"/>
              </a:tblGrid>
              <a:tr h="10041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Event</a:t>
                      </a:r>
                      <a:endParaRPr lang="th-TH" sz="1800" dirty="0">
                        <a:latin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th-TH" sz="1800" dirty="0">
                        <a:latin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th-TH" sz="1800" dirty="0">
                        <a:latin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Physical Response</a:t>
                      </a:r>
                      <a:endParaRPr lang="th-TH" sz="1800" dirty="0">
                        <a:latin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Procedure</a:t>
                      </a:r>
                    </a:p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/steps</a:t>
                      </a:r>
                      <a:endParaRPr lang="th-TH" sz="1800" dirty="0">
                        <a:latin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</a:tr>
              <a:tr h="1864808">
                <a:tc row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4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การลงทะเบียน</a:t>
                      </a:r>
                      <a:endParaRPr lang="en-US" sz="24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4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โดยตรงผ่านทางเว็บไซด์</a:t>
                      </a:r>
                      <a:endParaRPr lang="en-US" sz="24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4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ประมาณ </a:t>
                      </a:r>
                      <a:r>
                        <a:rPr lang="en-US" sz="24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3 </a:t>
                      </a:r>
                      <a:r>
                        <a:rPr lang="th-TH" sz="24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นาที</a:t>
                      </a:r>
                      <a:endParaRPr lang="en-US" sz="24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4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 </a:t>
                      </a:r>
                      <a:endParaRPr lang="en-US" sz="24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th-TH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thaiDist"/>
                      <a:r>
                        <a:rPr lang="th-TH" sz="2400" dirty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คลิกเครื่องหมายถูกลงไปในช่องสี่เหลี่ยมข้างล่างสุด เมื่อกรอกข้อมูลเสร็จ เพื่อเป็นการ</a:t>
                      </a:r>
                      <a:r>
                        <a:rPr lang="th-TH" sz="2400" b="1" dirty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ยอมรับเงื่อนไขการเป็นสมาชิก</a:t>
                      </a:r>
                      <a:endParaRPr lang="th-TH" sz="24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</a:tr>
              <a:tr h="581756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4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หน้าเว็บเปลี่ยนไป</a:t>
                      </a:r>
                      <a:endParaRPr lang="en-US" sz="24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 dirty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คลิก </a:t>
                      </a:r>
                      <a:r>
                        <a:rPr lang="th-TH" sz="2400" b="1" dirty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สมัครสมาชิก </a:t>
                      </a:r>
                      <a:r>
                        <a:rPr lang="th-TH" sz="2400" dirty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ด้านล่างสุด</a:t>
                      </a:r>
                      <a:endParaRPr lang="th-TH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</a:tr>
              <a:tr h="581756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4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ขึ้น </a:t>
                      </a:r>
                      <a:r>
                        <a:rPr lang="th-TH" sz="2400" b="1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ยินดีต้อนรับ</a:t>
                      </a:r>
                      <a:endParaRPr lang="en-US" sz="24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2400" dirty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การสมัครสมาชิกเสร็จสิ้น</a:t>
                      </a:r>
                      <a:endParaRPr lang="th-TH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41" y="0"/>
            <a:ext cx="8418513" cy="116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 descr="C:\Users\Giranino\AppData\Local\Microsoft\Windows\Temporary Internet Files\Content.IE5\P6FXWP31\MC900437477[2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645024"/>
            <a:ext cx="1765300" cy="183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01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67544" y="0"/>
            <a:ext cx="7344816" cy="692696"/>
          </a:xfrm>
        </p:spPr>
        <p:txBody>
          <a:bodyPr>
            <a:normAutofit fontScale="90000"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E/R Table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register</a:t>
            </a:r>
            <a:r>
              <a:rPr lang="th-TH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th-TH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h-TH" sz="1600" b="1" i="1" dirty="0" smtClean="0">
                <a:latin typeface="Times New Roman" panose="02020603050405020304" pitchFamily="18" charset="0"/>
              </a:rPr>
              <a:t>(</a:t>
            </a:r>
            <a:r>
              <a:rPr lang="en-US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://www.garena.in.th/register</a:t>
            </a:r>
            <a:r>
              <a:rPr lang="en-US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th-TH" sz="1600" b="1" i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4" name="ตัวแทนเนื้อหา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510040244"/>
              </p:ext>
            </p:extLst>
          </p:nvPr>
        </p:nvGraphicFramePr>
        <p:xfrm>
          <a:off x="323528" y="692697"/>
          <a:ext cx="8424936" cy="601779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39182"/>
                <a:gridCol w="1623819"/>
                <a:gridCol w="1212837"/>
                <a:gridCol w="2564111"/>
                <a:gridCol w="1684987"/>
              </a:tblGrid>
              <a:tr h="59895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Event</a:t>
                      </a:r>
                      <a:endParaRPr lang="th-TH" sz="1800" dirty="0">
                        <a:latin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th-TH" sz="1800" dirty="0">
                        <a:latin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th-TH" sz="1800" dirty="0">
                        <a:latin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Physical Response</a:t>
                      </a:r>
                      <a:endParaRPr lang="th-TH" sz="1800" dirty="0">
                        <a:latin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Procedure</a:t>
                      </a:r>
                    </a:p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/steps</a:t>
                      </a:r>
                      <a:endParaRPr lang="th-TH" sz="1800" dirty="0">
                        <a:latin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</a:tr>
              <a:tr h="654534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การลงทะเบียน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โดยตรงผ่านทางเว็บไซด์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ประมาณ </a:t>
                      </a:r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5 </a:t>
                      </a:r>
                      <a:r>
                        <a:rPr lang="th-TH" sz="16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นาที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ขึ้น </a:t>
                      </a:r>
                      <a:r>
                        <a:rPr lang="th-TH" sz="1600" b="1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การสมัคร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เปิดหน้าเว็บ </a:t>
                      </a:r>
                      <a:r>
                        <a:rPr lang="en-US" sz="1600" dirty="0" smtClean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www.garena.in.th/register</a:t>
                      </a:r>
                      <a:endParaRPr lang="en-US" sz="16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</a:tr>
              <a:tr h="4723176">
                <a:tc vMerge="1">
                  <a:txBody>
                    <a:bodyPr/>
                    <a:lstStyle/>
                    <a:p>
                      <a:endParaRPr lang="th-TH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thaiDi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th-TH" sz="15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เมื่อกรอกอี</a:t>
                      </a:r>
                      <a:r>
                        <a:rPr lang="th-TH" sz="1500" dirty="0" err="1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เมลล์</a:t>
                      </a:r>
                      <a:r>
                        <a:rPr lang="th-TH" sz="15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ที่ยังไม่ผ่านการสมัครสมาชิกจากเว็บนี้มาก่อนจะขึ้น </a:t>
                      </a:r>
                      <a:endParaRPr lang="en-US" sz="15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  <a:p>
                      <a:pPr marL="342900" lvl="0" indent="-342900" algn="thaiDi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th-TH" sz="15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เมื่อกรอกอี</a:t>
                      </a:r>
                      <a:r>
                        <a:rPr lang="th-TH" sz="1500" dirty="0" err="1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เมลล์</a:t>
                      </a:r>
                      <a:r>
                        <a:rPr lang="th-TH" sz="15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ที่ถูกใช้งานไปแล้วจะขึ้น </a:t>
                      </a:r>
                      <a:r>
                        <a:rPr lang="th-TH" sz="1500" dirty="0">
                          <a:solidFill>
                            <a:srgbClr val="A40003"/>
                          </a:solidFill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อี</a:t>
                      </a:r>
                      <a:r>
                        <a:rPr lang="th-TH" sz="1500" dirty="0" err="1">
                          <a:solidFill>
                            <a:srgbClr val="A40003"/>
                          </a:solidFill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เมลล์</a:t>
                      </a:r>
                      <a:r>
                        <a:rPr lang="th-TH" sz="1500" dirty="0">
                          <a:solidFill>
                            <a:srgbClr val="A40003"/>
                          </a:solidFill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นี้ ถูกใช้งานไปแล้ว!</a:t>
                      </a:r>
                      <a:endParaRPr lang="en-US" sz="15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  <a:p>
                      <a:pPr marL="342900" lvl="0" indent="-342900" algn="thaiDi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th-TH" sz="15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นามแฝงจะต้อง </a:t>
                      </a:r>
                      <a:r>
                        <a:rPr lang="en-US" sz="1500" dirty="0">
                          <a:solidFill>
                            <a:srgbClr val="A40003"/>
                          </a:solidFill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Username must only includes a-</a:t>
                      </a:r>
                      <a:r>
                        <a:rPr lang="en-US" sz="1500" dirty="0" err="1">
                          <a:solidFill>
                            <a:srgbClr val="A40003"/>
                          </a:solidFill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z,A</a:t>
                      </a:r>
                      <a:r>
                        <a:rPr lang="en-US" sz="1500" dirty="0">
                          <a:solidFill>
                            <a:srgbClr val="A40003"/>
                          </a:solidFill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-Z, 0-9, underscore (_), hyphen(-) and dot(.) only !</a:t>
                      </a:r>
                      <a:r>
                        <a:rPr lang="en-US" sz="1500" b="1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th-TH" sz="15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และตัวอักษร </a:t>
                      </a:r>
                      <a:r>
                        <a:rPr lang="th-TH" sz="1500" dirty="0">
                          <a:solidFill>
                            <a:srgbClr val="A40003"/>
                          </a:solidFill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อย่างต่ำ </a:t>
                      </a:r>
                      <a:r>
                        <a:rPr lang="en-US" sz="1500" dirty="0">
                          <a:solidFill>
                            <a:srgbClr val="A40003"/>
                          </a:solidFill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6 </a:t>
                      </a:r>
                      <a:r>
                        <a:rPr lang="th-TH" sz="1500" dirty="0">
                          <a:solidFill>
                            <a:srgbClr val="A40003"/>
                          </a:solidFill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และสูงสุด </a:t>
                      </a:r>
                      <a:r>
                        <a:rPr lang="en-US" sz="1500" dirty="0">
                          <a:solidFill>
                            <a:srgbClr val="A40003"/>
                          </a:solidFill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15 </a:t>
                      </a:r>
                      <a:r>
                        <a:rPr lang="th-TH" sz="1500" dirty="0">
                          <a:solidFill>
                            <a:srgbClr val="A40003"/>
                          </a:solidFill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ตัวอักษร</a:t>
                      </a:r>
                      <a:r>
                        <a:rPr lang="th-TH" sz="1500" b="1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th-TH" sz="15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และเมื่อระบุถูกต้องตามที่กำหนดไว้จะขึ้น </a:t>
                      </a:r>
                      <a:endParaRPr lang="en-US" sz="15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  <a:p>
                      <a:pPr marL="342900" lvl="0" indent="-342900" algn="thaiDi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th-TH" sz="15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รหัสผ่านเมื่อระบุรหัสน้อยเกินไปจะขึ้น </a:t>
                      </a:r>
                      <a:r>
                        <a:rPr lang="th-TH" sz="1500" dirty="0">
                          <a:solidFill>
                            <a:srgbClr val="A40003"/>
                          </a:solidFill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กรุณาเลือกใช้รหัสผ่านที่มีความยาว </a:t>
                      </a:r>
                      <a:r>
                        <a:rPr lang="en-US" sz="1500" dirty="0">
                          <a:solidFill>
                            <a:srgbClr val="A40003"/>
                          </a:solidFill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8-16 </a:t>
                      </a:r>
                      <a:r>
                        <a:rPr lang="th-TH" sz="1500" dirty="0">
                          <a:solidFill>
                            <a:srgbClr val="A40003"/>
                          </a:solidFill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ตัวอักษร ซึ่งรหัสผ่านนั้นต้องแตกต่างกับชื่อไอดีของคุณ และรหัสผ่านของคุณจะต้องประกอบไปด้วยตัวอักษรอย่างน้อย </a:t>
                      </a:r>
                      <a:r>
                        <a:rPr lang="en-US" sz="1500" dirty="0">
                          <a:solidFill>
                            <a:srgbClr val="A40003"/>
                          </a:solidFill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1 </a:t>
                      </a:r>
                      <a:r>
                        <a:rPr lang="th-TH" sz="1500" dirty="0">
                          <a:solidFill>
                            <a:srgbClr val="A40003"/>
                          </a:solidFill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ตัว (</a:t>
                      </a:r>
                      <a:r>
                        <a:rPr lang="en-US" sz="1500" dirty="0">
                          <a:solidFill>
                            <a:srgbClr val="A40003"/>
                          </a:solidFill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a-z </a:t>
                      </a:r>
                      <a:r>
                        <a:rPr lang="th-TH" sz="1500" dirty="0">
                          <a:solidFill>
                            <a:srgbClr val="A40003"/>
                          </a:solidFill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หรือ </a:t>
                      </a:r>
                      <a:r>
                        <a:rPr lang="en-US" sz="1500" dirty="0">
                          <a:solidFill>
                            <a:srgbClr val="A40003"/>
                          </a:solidFill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A-Z) </a:t>
                      </a:r>
                      <a:r>
                        <a:rPr lang="th-TH" sz="1500" dirty="0">
                          <a:solidFill>
                            <a:srgbClr val="A40003"/>
                          </a:solidFill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และมีตัวเลข (</a:t>
                      </a:r>
                      <a:r>
                        <a:rPr lang="en-US" sz="1500" dirty="0">
                          <a:solidFill>
                            <a:srgbClr val="A40003"/>
                          </a:solidFill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0-9) </a:t>
                      </a:r>
                      <a:r>
                        <a:rPr lang="th-TH" sz="1500" dirty="0">
                          <a:solidFill>
                            <a:srgbClr val="A40003"/>
                          </a:solidFill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อย่างน้อย </a:t>
                      </a:r>
                      <a:r>
                        <a:rPr lang="en-US" sz="1500" dirty="0">
                          <a:solidFill>
                            <a:srgbClr val="A40003"/>
                          </a:solidFill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1 </a:t>
                      </a:r>
                      <a:r>
                        <a:rPr lang="th-TH" sz="1500" dirty="0">
                          <a:solidFill>
                            <a:srgbClr val="A40003"/>
                          </a:solidFill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ตัวเช่นกัน.</a:t>
                      </a:r>
                      <a:r>
                        <a:rPr lang="th-TH" sz="15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 เมื่อระบุถูกต้องจะขึ้น</a:t>
                      </a:r>
                      <a:r>
                        <a:rPr lang="en-US" sz="15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กรอกข้อมูล ได้แก่</a:t>
                      </a:r>
                      <a:endParaRPr lang="en-US" sz="1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th-TH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อี</a:t>
                      </a:r>
                      <a:r>
                        <a:rPr lang="th-TH" sz="1800" dirty="0" err="1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เมลล์</a:t>
                      </a:r>
                      <a:endParaRPr lang="en-US" sz="1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th-TH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นามแฝง</a:t>
                      </a:r>
                      <a:endParaRPr lang="en-US" sz="1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th-TH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รหัสผ่าน</a:t>
                      </a:r>
                      <a:endParaRPr lang="en-US" sz="1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th-TH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ยืนยันรหัสผ่าน</a:t>
                      </a:r>
                      <a:endParaRPr lang="en-US" sz="1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th-TH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เลือกประเทศ</a:t>
                      </a:r>
                      <a:endParaRPr lang="en-US" sz="1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4098" name="Picture 2" descr="C:\Users\Giranino\AppData\Local\Microsoft\Windows\Temporary Internet Files\Content.IE5\P6FXWP31\MC900437477[2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97152"/>
            <a:ext cx="1765300" cy="183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4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ตัวแทนเนื้อหา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82637479"/>
              </p:ext>
            </p:extLst>
          </p:nvPr>
        </p:nvGraphicFramePr>
        <p:xfrm>
          <a:off x="323528" y="738188"/>
          <a:ext cx="8424936" cy="472767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12168"/>
                <a:gridCol w="1440160"/>
                <a:gridCol w="1440160"/>
                <a:gridCol w="2088232"/>
                <a:gridCol w="1944216"/>
              </a:tblGrid>
              <a:tr h="83842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Event</a:t>
                      </a:r>
                      <a:endParaRPr lang="th-TH" sz="28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Type</a:t>
                      </a:r>
                      <a:endParaRPr lang="th-TH" sz="28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Time</a:t>
                      </a:r>
                      <a:endParaRPr lang="th-TH" sz="28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Physical Response</a:t>
                      </a:r>
                      <a:endParaRPr lang="th-TH" sz="28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Procedure</a:t>
                      </a:r>
                    </a:p>
                    <a:p>
                      <a:pPr algn="ctr"/>
                      <a:r>
                        <a:rPr lang="en-US" sz="2800" dirty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/steps</a:t>
                      </a:r>
                      <a:endParaRPr lang="th-TH" sz="28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</a:tr>
              <a:tr h="1039638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การลงทะเบียน</a:t>
                      </a:r>
                      <a:endParaRPr lang="en-US" sz="2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โดยตรงผ่านทางเว็บไซด์</a:t>
                      </a:r>
                      <a:endParaRPr lang="en-US" sz="2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ประมาณ </a:t>
                      </a:r>
                      <a:endParaRPr lang="en-US" sz="2800" dirty="0" smtClean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5 </a:t>
                      </a:r>
                      <a:r>
                        <a:rPr lang="th-TH" sz="2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นาที</a:t>
                      </a:r>
                      <a:endParaRPr lang="en-US" sz="2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 </a:t>
                      </a:r>
                      <a:endParaRPr lang="en-US" sz="2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คลิกเครื่องหมายถูก </a:t>
                      </a:r>
                      <a:r>
                        <a:rPr lang="th-TH" sz="2800" b="1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ฉันยอมรับ ข้อตกลงในการใช้งาน</a:t>
                      </a:r>
                      <a:r>
                        <a:rPr lang="th-TH" sz="2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 </a:t>
                      </a:r>
                      <a:endParaRPr lang="en-US" sz="2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</a:tr>
              <a:tr h="838423">
                <a:tc vMerge="1"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หน้าเว็บเปลี่ยนไป </a:t>
                      </a:r>
                      <a:endParaRPr lang="en-US" sz="2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80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คลิก</a:t>
                      </a:r>
                      <a:r>
                        <a:rPr lang="th-TH" sz="2800" b="1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 สมัครเดี๋ยวนี้</a:t>
                      </a:r>
                      <a:endParaRPr lang="en-US" sz="280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</a:tr>
              <a:tr h="838423">
                <a:tc vMerge="1"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ขึ้น</a:t>
                      </a:r>
                      <a:r>
                        <a:rPr lang="th-TH" sz="2800" b="1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 ขอบคุณ</a:t>
                      </a:r>
                      <a:endParaRPr lang="en-US" sz="2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การลงทะเบียนเสร็จสิ้น</a:t>
                      </a:r>
                      <a:endParaRPr lang="en-US" sz="2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0"/>
            <a:ext cx="3286125" cy="73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 descr="C:\Users\Giranino\AppData\Local\Microsoft\Windows\Temporary Internet Files\Content.IE5\P6FXWP31\MC900437477[2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573016"/>
            <a:ext cx="1765300" cy="183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64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67544" y="0"/>
            <a:ext cx="7467600" cy="744151"/>
          </a:xfrm>
        </p:spPr>
        <p:txBody>
          <a:bodyPr>
            <a:normAutofit/>
          </a:bodyPr>
          <a:lstStyle/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E/R Table search for 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order(</a:t>
            </a:r>
            <a:r>
              <a:rPr lang="th-TH" sz="2800" b="1" i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กำหนดเอง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h-TH" sz="2800" b="1" i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4" name="ตัวแทนเนื้อหา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92013262"/>
              </p:ext>
            </p:extLst>
          </p:nvPr>
        </p:nvGraphicFramePr>
        <p:xfrm>
          <a:off x="395537" y="692696"/>
          <a:ext cx="8208912" cy="523529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66430"/>
                <a:gridCol w="1222596"/>
                <a:gridCol w="1222596"/>
                <a:gridCol w="2301356"/>
                <a:gridCol w="2095934"/>
              </a:tblGrid>
              <a:tr h="6480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Event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Type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Time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Physical Response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Procedure/steps</a:t>
                      </a:r>
                    </a:p>
                  </a:txBody>
                  <a:tcPr marL="68580" marR="68580" marT="0" marB="0"/>
                </a:tc>
              </a:tr>
              <a:tr h="1152128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ค้นหาสินค้า</a:t>
                      </a:r>
                      <a:endParaRPr lang="en-US" sz="2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800" dirty="0" smtClean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(ในที่นี้ยกตัวอย่างเครื่องดูด</a:t>
                      </a:r>
                      <a:r>
                        <a:rPr lang="th-TH" sz="2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ฝุ่น)</a:t>
                      </a:r>
                      <a:endParaRPr lang="en-US" sz="2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โดยตรงผ่านทางเว็บไซด์</a:t>
                      </a:r>
                      <a:endParaRPr lang="en-US" sz="2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ประมาณ </a:t>
                      </a:r>
                      <a:r>
                        <a:rPr lang="en-US" sz="2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15 </a:t>
                      </a:r>
                      <a:r>
                        <a:rPr lang="th-TH" sz="2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วินาที</a:t>
                      </a:r>
                      <a:endParaRPr lang="en-US" sz="2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 </a:t>
                      </a:r>
                      <a:endParaRPr lang="en-US" sz="2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ขึ้นหน้าเว็บและข้อมูลสินค้าแนะนำ</a:t>
                      </a:r>
                      <a:endParaRPr lang="en-US" sz="2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เปิดหน้าเว็บที่เราต้องการค้นหาสินค้า</a:t>
                      </a:r>
                      <a:endParaRPr lang="en-US" sz="2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</a:tr>
              <a:tr h="1152128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พิมพ์ สินค้าที่ต้องการลงในช่องค้นหาสินค้า เช่น </a:t>
                      </a:r>
                      <a:r>
                        <a:rPr lang="th-TH" sz="2800" b="1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เครื่องดูดฝุ่น</a:t>
                      </a:r>
                      <a:endParaRPr lang="en-US" sz="2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</a:tr>
              <a:tr h="1152128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หน้าเว็บเปลี่ยนไป แสดงรายการสินค้าทั้งหมดพร้อมทั้งราคา</a:t>
                      </a:r>
                      <a:endParaRPr lang="en-US" sz="2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คลิก </a:t>
                      </a:r>
                      <a:endParaRPr lang="en-US" sz="2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446" y="4581128"/>
            <a:ext cx="25717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 descr="C:\Users\Giranino\AppData\Local\Microsoft\Windows\Temporary Internet Files\Content.IE5\86MS3UD5\MC90044140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384079"/>
            <a:ext cx="1428750" cy="180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35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67544" y="32853"/>
            <a:ext cx="7467600" cy="778098"/>
          </a:xfrm>
        </p:spPr>
        <p:txBody>
          <a:bodyPr>
            <a:normAutofit fontScale="90000"/>
          </a:bodyPr>
          <a:lstStyle/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E/R Table search for order</a:t>
            </a:r>
            <a:b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(http://hippo.co.th/)</a:t>
            </a:r>
            <a:endParaRPr lang="th-TH" sz="2800" b="1" i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4" name="ตัวแทนเนื้อหา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74446757"/>
              </p:ext>
            </p:extLst>
          </p:nvPr>
        </p:nvGraphicFramePr>
        <p:xfrm>
          <a:off x="395536" y="980728"/>
          <a:ext cx="8280920" cy="568179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08112"/>
                <a:gridCol w="864096"/>
                <a:gridCol w="1008112"/>
                <a:gridCol w="3744416"/>
                <a:gridCol w="1656184"/>
              </a:tblGrid>
              <a:tr h="5040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Event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Type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Time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Physical Response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Procedure</a:t>
                      </a:r>
                      <a:endParaRPr lang="th-TH" sz="1800" dirty="0" smtClean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steps</a:t>
                      </a:r>
                    </a:p>
                  </a:txBody>
                  <a:tcPr marL="68580" marR="68580" marT="0" marB="0"/>
                </a:tc>
              </a:tr>
              <a:tr h="7200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ค้นหาสินค้า</a:t>
                      </a:r>
                      <a:endParaRPr lang="en-US" sz="1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(</a:t>
                      </a:r>
                      <a:r>
                        <a:rPr lang="th-TH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เครื่องดูดฝุ่น)</a:t>
                      </a:r>
                      <a:endParaRPr lang="en-US" sz="1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โดยตรงผ่านเว็บไซด์</a:t>
                      </a:r>
                      <a:endParaRPr lang="en-US" sz="1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ประมาณ </a:t>
                      </a:r>
                      <a:endParaRPr lang="th-TH" sz="1800" dirty="0" smtClean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30 </a:t>
                      </a:r>
                      <a:r>
                        <a:rPr lang="th-TH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วินาที</a:t>
                      </a:r>
                      <a:endParaRPr lang="en-US" sz="1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 smtClean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ขึ้น</a:t>
                      </a:r>
                      <a:r>
                        <a:rPr lang="th-TH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สินค้าแนะนำในหมวดต่างๆ</a:t>
                      </a:r>
                      <a:endParaRPr lang="en-US" sz="1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 smtClean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เปิด</a:t>
                      </a:r>
                      <a:r>
                        <a:rPr lang="th-TH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หน้าเว็บ </a:t>
                      </a:r>
                      <a:r>
                        <a:rPr lang="en-US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http://hippo.co.th/</a:t>
                      </a:r>
                    </a:p>
                  </a:txBody>
                  <a:tcPr marL="68580" marR="68580" marT="0" marB="0"/>
                </a:tc>
              </a:tr>
              <a:tr h="3456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 smtClean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ขึ้น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พิมพ์ เครื่องดูดฝุ่น  ในช่องค้นหา</a:t>
                      </a:r>
                      <a:endParaRPr lang="en-US" sz="1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</a:tr>
              <a:tr h="6480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 smtClean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หน้า</a:t>
                      </a:r>
                      <a:r>
                        <a:rPr lang="th-TH" sz="1800" dirty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เว็บเปลี่ยนไปเป็นรูปสินค้าเครื่องดูดฝุ่นต่างๆ พร้อมราคา</a:t>
                      </a:r>
                      <a:endParaRPr lang="en-US" sz="1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 smtClean="0">
                          <a:effectLst/>
                          <a:latin typeface="Angsana New" panose="02020603050405020304" pitchFamily="18" charset="-34"/>
                          <a:ea typeface="Calibri"/>
                          <a:cs typeface="Angsana New" panose="02020603050405020304" pitchFamily="18" charset="-34"/>
                        </a:rPr>
                        <a:t>คลิก  </a:t>
                      </a:r>
                      <a:endParaRPr lang="en-US" sz="1800" dirty="0">
                        <a:effectLst/>
                        <a:latin typeface="Angsana New" panose="02020603050405020304" pitchFamily="18" charset="-34"/>
                        <a:ea typeface="Calibri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369" y="2819488"/>
            <a:ext cx="3456384" cy="2986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3909" y="6089069"/>
            <a:ext cx="25717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 descr="C:\Users\Giranino\AppData\Local\Microsoft\Windows\Temporary Internet Files\Content.IE5\86MS3UD5\MC90044140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932538"/>
            <a:ext cx="1428750" cy="180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50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48309" y="2276872"/>
            <a:ext cx="7467600" cy="1143000"/>
          </a:xfrm>
        </p:spPr>
        <p:txBody>
          <a:bodyPr>
            <a:noAutofit/>
          </a:bodyPr>
          <a:lstStyle/>
          <a:p>
            <a:r>
              <a:rPr lang="en-US" sz="10000" dirty="0" smtClean="0">
                <a:solidFill>
                  <a:srgbClr val="F77103"/>
                </a:solidFill>
                <a:latin typeface="Tekton Pro Ext" pitchFamily="34" charset="0"/>
                <a:cs typeface="Vijaya" panose="020B0604020202020204" pitchFamily="34" charset="0"/>
              </a:rPr>
              <a:t>Thank  You</a:t>
            </a:r>
            <a:endParaRPr lang="th-TH" sz="10000" dirty="0">
              <a:solidFill>
                <a:srgbClr val="F77103"/>
              </a:solidFill>
              <a:latin typeface="Tekton Pro Ext" pitchFamily="34" charset="0"/>
            </a:endParaRPr>
          </a:p>
        </p:txBody>
      </p:sp>
      <p:pic>
        <p:nvPicPr>
          <p:cNvPr id="8198" name="Picture 6" descr="C:\Users\Giranino\AppData\Local\Microsoft\Windows\Temporary Internet Files\Content.IE5\BWNQCF6O\MC90044137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1362" y="30668"/>
            <a:ext cx="1793875" cy="182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1" name="Picture 9" descr="C:\Users\Giranino\AppData\Local\Microsoft\Windows\Temporary Internet Files\Content.IE5\86MS3UD5\MC900437457[2]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392004"/>
            <a:ext cx="2664296" cy="346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48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เฉลียง">
  <a:themeElements>
    <a:clrScheme name="เฉลียง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เฉลียง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เฉลียง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104</TotalTime>
  <Words>491</Words>
  <Application>Microsoft Office PowerPoint</Application>
  <PresentationFormat>นำเสนอทางหน้าจอ (4:3)</PresentationFormat>
  <Paragraphs>127</Paragraphs>
  <Slides>8</Slides>
  <Notes>1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8</vt:i4>
      </vt:variant>
    </vt:vector>
  </HeadingPairs>
  <TitlesOfParts>
    <vt:vector size="9" baseType="lpstr">
      <vt:lpstr>เฉลียง</vt:lpstr>
      <vt:lpstr>E/R Table </vt:lpstr>
      <vt:lpstr>E/R Table for register(กำหนดเอง)</vt:lpstr>
      <vt:lpstr>งานนำเสนอ PowerPoint</vt:lpstr>
      <vt:lpstr>E/R Table for register (http://www.garena.in.th/register/</vt:lpstr>
      <vt:lpstr>งานนำเสนอ PowerPoint</vt:lpstr>
      <vt:lpstr>E/R Table search for order(กำหนดเอง)</vt:lpstr>
      <vt:lpstr>E/R Table search for order (http://hippo.co.th/)</vt:lpstr>
      <vt:lpstr>Thank 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E/R Table</dc:title>
  <dc:creator>Giranino</dc:creator>
  <cp:lastModifiedBy>Giranino</cp:lastModifiedBy>
  <cp:revision>12</cp:revision>
  <dcterms:created xsi:type="dcterms:W3CDTF">2013-12-12T12:09:13Z</dcterms:created>
  <dcterms:modified xsi:type="dcterms:W3CDTF">2013-12-15T17:28:27Z</dcterms:modified>
</cp:coreProperties>
</file>