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handoutMasterIdLst>
    <p:handoutMasterId r:id="rId12"/>
  </p:handoutMasterIdLst>
  <p:sldIdLst>
    <p:sldId id="256" r:id="rId2"/>
    <p:sldId id="373" r:id="rId3"/>
    <p:sldId id="356" r:id="rId4"/>
    <p:sldId id="351" r:id="rId5"/>
    <p:sldId id="349" r:id="rId6"/>
    <p:sldId id="376" r:id="rId7"/>
    <p:sldId id="379" r:id="rId8"/>
    <p:sldId id="355" r:id="rId9"/>
    <p:sldId id="354" r:id="rId10"/>
    <p:sldId r:id="rId23" id="380"/>
    <p:sldId r:id="rId24" id="381"/>
    <p:sldId r:id="rId25" id="382"/>
    <p:sldId r:id="rId26" id="383"/>
    <p:sldId r:id="rId27" id="384"/>
  </p:sldIdLst>
  <p:sldSz cx="12192000" cy="6858000"/>
  <p:notesSz cx="6797675" cy="9926638"/>
  <p:embeddedFontLst>
    <p:embeddedFont>
      <p:font typeface="Futura Bold" panose="00000900000000000000" pitchFamily="2" charset="0"/>
      <p:regular r:id="rId13"/>
    </p:embeddedFont>
    <p:embeddedFont>
      <p:font typeface="Futura Medium" panose="00000400000000000000" pitchFamily="2" charset="0"/>
      <p:regular r:id="rId14"/>
      <p:bold r:id="rId15"/>
      <p:italic r:id="rId16"/>
      <p:boldItalic r:id="rId17"/>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5" autoAdjust="0"/>
    <p:restoredTop sz="95448" autoAdjust="0"/>
  </p:normalViewPr>
  <p:slideViewPr>
    <p:cSldViewPr snapToGrid="0" snapToObjects="1" showGuides="1">
      <p:cViewPr varScale="1">
        <p:scale>
          <a:sx n="155" d="100"/>
          <a:sy n="155" d="100"/>
        </p:scale>
        <p:origin x="876" y="15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1" d="100"/>
          <a:sy n="61" d="100"/>
        </p:scale>
        <p:origin x="2712" y="84"/>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4" Type="http://schemas.openxmlformats.org/officeDocument/2006/relationships/slide" Target="slides/slide3.xml"/><Relationship Id="rId2" Type="http://schemas.openxmlformats.org/officeDocument/2006/relationships/slide" Target="slides/slide1.xml"/><Relationship Id="rId19" Type="http://schemas.openxmlformats.org/officeDocument/2006/relationships/viewProps" Target="viewProps.xml"/><Relationship Id="rId3" Type="http://schemas.openxmlformats.org/officeDocument/2006/relationships/slide" Target="slides/slide2.xml"/><Relationship Id="rId11" Type="http://schemas.openxmlformats.org/officeDocument/2006/relationships/notesMaster" Target="notesMasters/notesMaster1.xml"/><Relationship Id="rId15" Type="http://schemas.openxmlformats.org/officeDocument/2006/relationships/font" Target="fonts/font3.fntdata"/><Relationship Id="rId14" Type="http://schemas.openxmlformats.org/officeDocument/2006/relationships/font" Target="fonts/font2.fntdata"/><Relationship Id="rId9" Type="http://schemas.openxmlformats.org/officeDocument/2006/relationships/slide" Target="slides/slide8.xml"/><Relationship Id="rId26" Type="http://schemas.openxmlformats.org/officeDocument/2006/relationships/slide" Target="slides/slide13.xml"/><Relationship Id="rId18" Type="http://schemas.openxmlformats.org/officeDocument/2006/relationships/presProps" Target="presProps.xml"/><Relationship Id="rId23" Type="http://schemas.openxmlformats.org/officeDocument/2006/relationships/slide" Target="slides/slide10.xml"/><Relationship Id="rId6" Type="http://schemas.openxmlformats.org/officeDocument/2006/relationships/slide" Target="slides/slide5.xml"/><Relationship Id="rId8" Type="http://schemas.openxmlformats.org/officeDocument/2006/relationships/slide" Target="slides/slide7.xml"/><Relationship Id="rId24" Type="http://schemas.openxmlformats.org/officeDocument/2006/relationships/slide" Target="slides/slide11.xml"/><Relationship Id="rId5" Type="http://schemas.openxmlformats.org/officeDocument/2006/relationships/slide" Target="slides/slide4.xml"/><Relationship Id="rId12" Type="http://schemas.openxmlformats.org/officeDocument/2006/relationships/handoutMaster" Target="handoutMasters/handoutMaster1.xml"/><Relationship Id="rId7" Type="http://schemas.openxmlformats.org/officeDocument/2006/relationships/slide" Target="slides/slide6.xml"/><Relationship Id="rId16" Type="http://schemas.openxmlformats.org/officeDocument/2006/relationships/font" Target="fonts/font4.fntdata"/><Relationship Id="rId13" Type="http://schemas.openxmlformats.org/officeDocument/2006/relationships/font" Target="fonts/font1.fntdata"/><Relationship Id="rId21" Type="http://schemas.openxmlformats.org/officeDocument/2006/relationships/tableStyles" Target="tableStyles.xml"/><Relationship Id="rId25" Type="http://schemas.openxmlformats.org/officeDocument/2006/relationships/slide" Target="slides/slide12.xml"/><Relationship Id="rId10" Type="http://schemas.openxmlformats.org/officeDocument/2006/relationships/slide" Target="slides/slide9.xml"/><Relationship Id="rId1" Type="http://schemas.openxmlformats.org/officeDocument/2006/relationships/slideMaster" Target="slideMasters/slideMaster1.xml"/><Relationship Id="rId27" Type="http://schemas.openxmlformats.org/officeDocument/2006/relationships/slide" Target="slides/slide14.xml"/><Relationship Id="rId17" Type="http://schemas.openxmlformats.org/officeDocument/2006/relationships/font" Target="fonts/font5.fntdata"/><Relationship Id="rId20" Type="http://schemas.openxmlformats.org/officeDocument/2006/relationships/theme" Target="theme/theme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sutthiyakorn, Natt SIEP-PTD/E/Q" userId="06649c71-eab4-4fcd-918a-f6ef5d2e325f" providerId="ADAL" clId="{FA29250D-FC4C-47DE-A4F7-9EB4E7A8DA46}"/>
    <pc:docChg chg="delSld">
      <pc:chgData name="Srisutthiyakorn, Natt SIEP-PTD/E/Q" userId="06649c71-eab4-4fcd-918a-f6ef5d2e325f" providerId="ADAL" clId="{FA29250D-FC4C-47DE-A4F7-9EB4E7A8DA46}" dt="2019-01-02T21:21:21.557" v="8" actId="2696"/>
      <pc:docMkLst>
        <pc:docMk/>
      </pc:docMkLst>
      <pc:sldChg chg="del">
        <pc:chgData name="Srisutthiyakorn, Natt SIEP-PTD/E/Q" userId="06649c71-eab4-4fcd-918a-f6ef5d2e325f" providerId="ADAL" clId="{FA29250D-FC4C-47DE-A4F7-9EB4E7A8DA46}" dt="2019-01-02T21:21:09.957" v="4" actId="2696"/>
        <pc:sldMkLst>
          <pc:docMk/>
          <pc:sldMk cId="0" sldId="345"/>
        </pc:sldMkLst>
      </pc:sldChg>
      <pc:sldChg chg="del">
        <pc:chgData name="Srisutthiyakorn, Natt SIEP-PTD/E/Q" userId="06649c71-eab4-4fcd-918a-f6ef5d2e325f" providerId="ADAL" clId="{FA29250D-FC4C-47DE-A4F7-9EB4E7A8DA46}" dt="2019-01-02T21:21:06.003" v="0" actId="2696"/>
        <pc:sldMkLst>
          <pc:docMk/>
          <pc:sldMk cId="3913706379" sldId="358"/>
        </pc:sldMkLst>
      </pc:sldChg>
      <pc:sldChg chg="del">
        <pc:chgData name="Srisutthiyakorn, Natt SIEP-PTD/E/Q" userId="06649c71-eab4-4fcd-918a-f6ef5d2e325f" providerId="ADAL" clId="{FA29250D-FC4C-47DE-A4F7-9EB4E7A8DA46}" dt="2019-01-02T21:21:07.222" v="1" actId="2696"/>
        <pc:sldMkLst>
          <pc:docMk/>
          <pc:sldMk cId="1957330005" sldId="360"/>
        </pc:sldMkLst>
      </pc:sldChg>
      <pc:sldChg chg="del">
        <pc:chgData name="Srisutthiyakorn, Natt SIEP-PTD/E/Q" userId="06649c71-eab4-4fcd-918a-f6ef5d2e325f" providerId="ADAL" clId="{FA29250D-FC4C-47DE-A4F7-9EB4E7A8DA46}" dt="2019-01-02T21:21:20.060" v="6" actId="2696"/>
        <pc:sldMkLst>
          <pc:docMk/>
          <pc:sldMk cId="2492240025" sldId="364"/>
        </pc:sldMkLst>
      </pc:sldChg>
      <pc:sldChg chg="del">
        <pc:chgData name="Srisutthiyakorn, Natt SIEP-PTD/E/Q" userId="06649c71-eab4-4fcd-918a-f6ef5d2e325f" providerId="ADAL" clId="{FA29250D-FC4C-47DE-A4F7-9EB4E7A8DA46}" dt="2019-01-02T21:21:20.991" v="7" actId="2696"/>
        <pc:sldMkLst>
          <pc:docMk/>
          <pc:sldMk cId="4120317095" sldId="372"/>
        </pc:sldMkLst>
      </pc:sldChg>
      <pc:sldChg chg="del">
        <pc:chgData name="Srisutthiyakorn, Natt SIEP-PTD/E/Q" userId="06649c71-eab4-4fcd-918a-f6ef5d2e325f" providerId="ADAL" clId="{FA29250D-FC4C-47DE-A4F7-9EB4E7A8DA46}" dt="2019-01-02T21:21:13.569" v="5" actId="2696"/>
        <pc:sldMkLst>
          <pc:docMk/>
          <pc:sldMk cId="379652221" sldId="375"/>
        </pc:sldMkLst>
      </pc:sldChg>
      <pc:sldChg chg="del">
        <pc:chgData name="Srisutthiyakorn, Natt SIEP-PTD/E/Q" userId="06649c71-eab4-4fcd-918a-f6ef5d2e325f" providerId="ADAL" clId="{FA29250D-FC4C-47DE-A4F7-9EB4E7A8DA46}" dt="2019-01-02T21:21:21.557" v="8" actId="2696"/>
        <pc:sldMkLst>
          <pc:docMk/>
          <pc:sldMk cId="3278643310" sldId="377"/>
        </pc:sldMkLst>
      </pc:sldChg>
      <pc:sldChg chg="del">
        <pc:chgData name="Srisutthiyakorn, Natt SIEP-PTD/E/Q" userId="06649c71-eab4-4fcd-918a-f6ef5d2e325f" providerId="ADAL" clId="{FA29250D-FC4C-47DE-A4F7-9EB4E7A8DA46}" dt="2019-01-02T21:21:07.972" v="2" actId="2696"/>
        <pc:sldMkLst>
          <pc:docMk/>
          <pc:sldMk cId="157366685" sldId="380"/>
        </pc:sldMkLst>
      </pc:sldChg>
      <pc:sldChg chg="del">
        <pc:chgData name="Srisutthiyakorn, Natt SIEP-PTD/E/Q" userId="06649c71-eab4-4fcd-918a-f6ef5d2e325f" providerId="ADAL" clId="{FA29250D-FC4C-47DE-A4F7-9EB4E7A8DA46}" dt="2019-01-02T21:21:09.535" v="3" actId="2696"/>
        <pc:sldMkLst>
          <pc:docMk/>
          <pc:sldMk cId="3841536074" sldId="38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02/01/2019</a:t>
            </a:fld>
            <a:endParaRPr lang="en-GB" dirty="0">
              <a:latin typeface="Futura Medium" pitchFamily="2"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02/01/2019</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Futura Medium" pitchFamily="2"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Futura Medium" pitchFamily="2" charset="0"/>
              </a:rPr>
              <a:pPr/>
              <a:t>1</a:t>
            </a:fld>
            <a:endParaRPr lang="en-GB" dirty="0">
              <a:latin typeface="Futura Medium" pitchFamily="2" charset="0"/>
            </a:endParaRPr>
          </a:p>
        </p:txBody>
      </p:sp>
    </p:spTree>
    <p:extLst>
      <p:ext uri="{BB962C8B-B14F-4D97-AF65-F5344CB8AC3E}">
        <p14:creationId xmlns:p14="http://schemas.microsoft.com/office/powerpoint/2010/main" val="241439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2</a:t>
            </a:fld>
            <a:endParaRPr lang="en-GB" dirty="0"/>
          </a:p>
        </p:txBody>
      </p:sp>
    </p:spTree>
    <p:extLst>
      <p:ext uri="{BB962C8B-B14F-4D97-AF65-F5344CB8AC3E}">
        <p14:creationId xmlns:p14="http://schemas.microsoft.com/office/powerpoint/2010/main" val="516047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3</a:t>
            </a:fld>
            <a:endParaRPr lang="en-GB" dirty="0"/>
          </a:p>
        </p:txBody>
      </p:sp>
    </p:spTree>
    <p:extLst>
      <p:ext uri="{BB962C8B-B14F-4D97-AF65-F5344CB8AC3E}">
        <p14:creationId xmlns:p14="http://schemas.microsoft.com/office/powerpoint/2010/main" val="3665195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4</a:t>
            </a:fld>
            <a:endParaRPr lang="en-GB" dirty="0"/>
          </a:p>
        </p:txBody>
      </p:sp>
    </p:spTree>
    <p:extLst>
      <p:ext uri="{BB962C8B-B14F-4D97-AF65-F5344CB8AC3E}">
        <p14:creationId xmlns:p14="http://schemas.microsoft.com/office/powerpoint/2010/main" val="1645334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5</a:t>
            </a:fld>
            <a:endParaRPr lang="en-GB" dirty="0"/>
          </a:p>
        </p:txBody>
      </p:sp>
    </p:spTree>
    <p:extLst>
      <p:ext uri="{BB962C8B-B14F-4D97-AF65-F5344CB8AC3E}">
        <p14:creationId xmlns:p14="http://schemas.microsoft.com/office/powerpoint/2010/main" val="2502657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6</a:t>
            </a:fld>
            <a:endParaRPr lang="en-GB" dirty="0"/>
          </a:p>
        </p:txBody>
      </p:sp>
    </p:spTree>
    <p:extLst>
      <p:ext uri="{BB962C8B-B14F-4D97-AF65-F5344CB8AC3E}">
        <p14:creationId xmlns:p14="http://schemas.microsoft.com/office/powerpoint/2010/main" val="513299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7</a:t>
            </a:fld>
            <a:endParaRPr lang="en-GB" dirty="0"/>
          </a:p>
        </p:txBody>
      </p:sp>
    </p:spTree>
    <p:extLst>
      <p:ext uri="{BB962C8B-B14F-4D97-AF65-F5344CB8AC3E}">
        <p14:creationId xmlns:p14="http://schemas.microsoft.com/office/powerpoint/2010/main" val="4085191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8</a:t>
            </a:fld>
            <a:endParaRPr lang="en-GB" dirty="0"/>
          </a:p>
        </p:txBody>
      </p:sp>
    </p:spTree>
    <p:extLst>
      <p:ext uri="{BB962C8B-B14F-4D97-AF65-F5344CB8AC3E}">
        <p14:creationId xmlns:p14="http://schemas.microsoft.com/office/powerpoint/2010/main" val="1009666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9</a:t>
            </a:fld>
            <a:endParaRPr lang="en-GB" dirty="0"/>
          </a:p>
        </p:txBody>
      </p:sp>
    </p:spTree>
    <p:extLst>
      <p:ext uri="{BB962C8B-B14F-4D97-AF65-F5344CB8AC3E}">
        <p14:creationId xmlns:p14="http://schemas.microsoft.com/office/powerpoint/2010/main" val="2746980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TextBox 12" descr="CONFIDENTIAL_TAG_0xFFEE">
            <a:extLst>
              <a:ext uri="{FF2B5EF4-FFF2-40B4-BE49-F238E27FC236}">
                <a16:creationId xmlns:a16="http://schemas.microsoft.com/office/drawing/2014/main" id="{8257FEED-A99B-4A6B-91BF-6085B3E81E2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extLst mod="1">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GB"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38014"/>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6968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38014"/>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6968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38014"/>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6968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38014"/>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6968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7" name="TextBox 26" descr="CONFIDENTIAL_TAG_0xFFEE">
            <a:extLst>
              <a:ext uri="{FF2B5EF4-FFF2-40B4-BE49-F238E27FC236}">
                <a16:creationId xmlns:a16="http://schemas.microsoft.com/office/drawing/2014/main" id="{F933B8A7-3B2E-45E9-8829-E5B21E40C681}"/>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Edit Master text styles</a:t>
            </a:r>
            <a:endParaRPr lang="en-GB" dirty="0"/>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15"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1" name="TextBox 10" descr="CONFIDENTIAL_TAG_0xFFEE">
            <a:extLst>
              <a:ext uri="{FF2B5EF4-FFF2-40B4-BE49-F238E27FC236}">
                <a16:creationId xmlns:a16="http://schemas.microsoft.com/office/drawing/2014/main" id="{50F18C57-1B55-408F-9897-C8DB4149DEF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GB"/>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12" name="TextBox 11" descr="CONFIDENTIAL_TAG_0xFFEE">
            <a:extLst>
              <a:ext uri="{FF2B5EF4-FFF2-40B4-BE49-F238E27FC236}">
                <a16:creationId xmlns:a16="http://schemas.microsoft.com/office/drawing/2014/main" id="{C6A72CC3-216D-4088-B8DF-F4946FAC0D5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2291707099"/>
      </p:ext>
    </p:extLst>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GB"/>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6" name="TextBox 5" descr="CONFIDENTIAL_TAG_0xFFEE">
            <a:extLst>
              <a:ext uri="{FF2B5EF4-FFF2-40B4-BE49-F238E27FC236}">
                <a16:creationId xmlns:a16="http://schemas.microsoft.com/office/drawing/2014/main" id="{10225954-E76C-41E4-82BC-2D20DE3DF668}"/>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GB"/>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0" kern="1200" dirty="0" smtClean="0">
                <a:solidFill>
                  <a:schemeClr val="tx1"/>
                </a:solidFill>
                <a:latin typeface="+mj-lt"/>
                <a:ea typeface="+mn-ea"/>
                <a:cs typeface="+mn-cs"/>
              </a:defRPr>
            </a:lvl1pPr>
          </a:lstStyle>
          <a:p>
            <a:pPr lvl="0"/>
            <a:r>
              <a:rPr lang="en-GB"/>
              <a:t>Edit Master text styles</a:t>
            </a:r>
            <a:endParaRPr lang="en-GB" dirty="0"/>
          </a:p>
        </p:txBody>
      </p:sp>
      <p:sp>
        <p:nvSpPr>
          <p:cNvPr id="7" name="TextBox 6" descr="CONFIDENTIAL_TAG_0xFFEE">
            <a:extLst>
              <a:ext uri="{FF2B5EF4-FFF2-40B4-BE49-F238E27FC236}">
                <a16:creationId xmlns:a16="http://schemas.microsoft.com/office/drawing/2014/main" id="{D3F085E5-FDD4-43E9-8C08-34000F9434D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1313662350"/>
      </p:ext>
    </p:extLst>
  </p:cSld>
  <p:clrMapOvr>
    <a:masterClrMapping/>
  </p:clrMapOvr>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Edit Master text styles</a:t>
            </a:r>
            <a:endParaRPr lang="en-GB" dirty="0"/>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27"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2"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6" name="TextBox 5" descr="CONFIDENTIAL_TAG_0xFFEE">
            <a:extLst>
              <a:ext uri="{FF2B5EF4-FFF2-40B4-BE49-F238E27FC236}">
                <a16:creationId xmlns:a16="http://schemas.microsoft.com/office/drawing/2014/main" id="{9AD6E744-3232-4448-B6BD-7EBF9023924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cSld>
  <p:clrMapOvr>
    <a:masterClrMapping/>
  </p:clrMapOvr>
  <p:transition/>
  <p:hf hdr="0"/>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GB"/>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4" name="TextBox 13" descr="CONFIDENTIAL_TAG_0xFFEE">
            <a:extLst>
              <a:ext uri="{FF2B5EF4-FFF2-40B4-BE49-F238E27FC236}">
                <a16:creationId xmlns:a16="http://schemas.microsoft.com/office/drawing/2014/main" id="{151A1A9A-16CB-4AA1-BD03-1D307682C36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370520605"/>
      </p:ext>
    </p:extLst>
  </p:cSld>
  <p:clrMapOvr>
    <a:masterClrMapping/>
  </p:clrMapOvr>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06" name="Text Box 11" descr="&lt;COMPANY_NAME&gt;{18.70866,264.5669,508.875,59.87236}"/>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5" name="TextBox 14" descr="CONFIDENTIAL_TAG_0xFFEE">
            <a:extLst>
              <a:ext uri="{FF2B5EF4-FFF2-40B4-BE49-F238E27FC236}">
                <a16:creationId xmlns:a16="http://schemas.microsoft.com/office/drawing/2014/main" id="{F68B3723-F008-42C7-A66E-B4A6A5D49A3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755712602"/>
      </p:ext>
    </p:extLst>
  </p:cSld>
  <p:clrMapOvr>
    <a:masterClrMapping/>
  </p:clrMapOvr>
  <p:transition/>
  <p:hf hdr="0"/>
  <p:extLst mod="1">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18.70866,264.5669,508.875,59.87236}"/>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5" name="TextBox 14" descr="CONFIDENTIAL_TAG_0xFFEE">
            <a:extLst>
              <a:ext uri="{FF2B5EF4-FFF2-40B4-BE49-F238E27FC236}">
                <a16:creationId xmlns:a16="http://schemas.microsoft.com/office/drawing/2014/main" id="{535F9A77-771C-44E1-9797-30E0B97D0B93}"/>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2590869577"/>
      </p:ext>
    </p:extLst>
  </p:cSld>
  <p:clrMapOvr>
    <a:masterClrMapping/>
  </p:clrMapOvr>
  <p:transition/>
  <p:hf hdr="0"/>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TextBox 6" descr="CONFIDENTIAL_TAG_0xFFEE">
            <a:extLst>
              <a:ext uri="{FF2B5EF4-FFF2-40B4-BE49-F238E27FC236}">
                <a16:creationId xmlns:a16="http://schemas.microsoft.com/office/drawing/2014/main" id="{75F391FC-37FC-4BAE-8982-0232944062D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extLst mod="1">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GB"/>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9" name="TextBox 8" descr="CONFIDENTIAL_TAG_0xFFEE">
            <a:extLst>
              <a:ext uri="{FF2B5EF4-FFF2-40B4-BE49-F238E27FC236}">
                <a16:creationId xmlns:a16="http://schemas.microsoft.com/office/drawing/2014/main" id="{1D725E42-27E0-4CE0-9BD7-6AF7D338237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194005781"/>
      </p:ext>
    </p:extLst>
  </p:cSld>
  <p:clrMapOvr>
    <a:masterClrMapping/>
  </p:clrMapOvr>
  <p:transition/>
  <p:hf hdr="0"/>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r>
              <a:rPr lang="en-GB"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TextBox 6" descr="CONFIDENTIAL_TAG_0xFFEE">
            <a:extLst>
              <a:ext uri="{FF2B5EF4-FFF2-40B4-BE49-F238E27FC236}">
                <a16:creationId xmlns:a16="http://schemas.microsoft.com/office/drawing/2014/main" id="{D8729182-386F-498F-B1DF-C0957449E4AA}"/>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8" name="TextBox 7" descr="CONFIDENTIAL_TAG_0xFFEE">
            <a:extLst>
              <a:ext uri="{FF2B5EF4-FFF2-40B4-BE49-F238E27FC236}">
                <a16:creationId xmlns:a16="http://schemas.microsoft.com/office/drawing/2014/main" id="{B2D6FB08-9983-4411-9509-5704ECCE385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extLst mod="1">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8" name="TextBox 7" descr="CONFIDENTIAL_TAG_0xFFEE">
            <a:extLst>
              <a:ext uri="{FF2B5EF4-FFF2-40B4-BE49-F238E27FC236}">
                <a16:creationId xmlns:a16="http://schemas.microsoft.com/office/drawing/2014/main" id="{653968A6-D1DD-491F-BCBB-4C4477B0D9E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Masters/_rels/slideMaster1.xml.rels><?xml version='1.0' encoding='UTF-8' standalone='yes'?>
<Relationships xmlns="http://schemas.openxmlformats.org/package/2006/relationships"><Relationship Id="rId12" Type="http://schemas.openxmlformats.org/officeDocument/2006/relationships/slideLayout" Target="../slideLayouts/slideLayout12.xml"/><Relationship Id="rId4" Type="http://schemas.openxmlformats.org/officeDocument/2006/relationships/slideLayout" Target="../slideLayouts/slideLayout4.xml"/><Relationship Id="rId14" Type="http://schemas.openxmlformats.org/officeDocument/2006/relationships/slideLayout" Target="../slideLayouts/slideLayout14.xml"/><Relationship Id="rId2" Type="http://schemas.openxmlformats.org/officeDocument/2006/relationships/slideLayout" Target="../slideLayouts/slideLayout2.xml"/><Relationship Id="rId7" Type="http://schemas.openxmlformats.org/officeDocument/2006/relationships/slideLayout" Target="../slideLayouts/slideLayout7.xml"/><Relationship Id="rId16" Type="http://schemas.openxmlformats.org/officeDocument/2006/relationships/slideLayout" Target="../slideLayouts/slideLayout16.xml"/><Relationship Id="rId3" Type="http://schemas.openxmlformats.org/officeDocument/2006/relationships/slideLayout" Target="../slideLayouts/slideLayout3.xml"/><Relationship Id="rId13" Type="http://schemas.openxmlformats.org/officeDocument/2006/relationships/slideLayout" Target="../slideLayouts/slideLayout13.xml"/><Relationship Id="rId15" Type="http://schemas.openxmlformats.org/officeDocument/2006/relationships/slideLayout" Target="../slideLayouts/slideLayout15.xml"/><Relationship Id="rId11" Type="http://schemas.openxmlformats.org/officeDocument/2006/relationships/slideLayout" Target="../slideLayouts/slideLayout11.xml"/><Relationship Id="rId9" Type="http://schemas.openxmlformats.org/officeDocument/2006/relationships/slideLayout" Target="../slideLayouts/slideLayout9.xml"/><Relationship Id="rId18"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 Id="rId6" Type="http://schemas.openxmlformats.org/officeDocument/2006/relationships/slideLayout" Target="../slideLayouts/slideLayout6.xml"/><Relationship Id="rId17" Type="http://schemas.openxmlformats.org/officeDocument/2006/relationships/slideLayout" Target="../slideLayouts/slideLayout17.xml"/><Relationship Id="rId8" Type="http://schemas.openxmlformats.org/officeDocument/2006/relationships/slideLayout" Target="../slideLayouts/slideLayout8.xml"/><Relationship Id="rId5"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2019</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84"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descr="&lt;TITLE&gt;{72.28346,779.5076,74.93024,140.1173}"/>
          <p:cNvSpPr>
            <a:spLocks noGrp="1"/>
          </p:cNvSpPr>
          <p:nvPr>
            <p:ph type="ctrTitle"/>
          </p:nvPr>
        </p:nvSpPr>
        <p:spPr/>
        <p:txBody>
          <a:bodyPr/>
          <a:lstStyle/>
          <a:p>
            <a:endParaRPr lang="en-GB" dirty="0"/>
          </a:p>
        </p:txBody>
      </p:sp>
      <p:sp>
        <p:nvSpPr>
          <p:cNvPr id="23" name="Subtitle 22" descr="&lt;SUBTITLE&gt;{59.04,779.5076,260.6454,140.1173}"/>
          <p:cNvSpPr>
            <a:spLocks noGrp="1"/>
          </p:cNvSpPr>
          <p:nvPr>
            <p:ph type="subTitle" idx="1"/>
          </p:nvPr>
        </p:nvSpPr>
        <p:spPr/>
        <p:txBody>
          <a:bodyPr/>
          <a:lstStyle/>
          <a:p>
            <a:endParaRPr lang="en-GB" dirty="0"/>
          </a:p>
        </p:txBody>
      </p:sp>
      <p:sp>
        <p:nvSpPr>
          <p:cNvPr id="24" name="Text Placeholder 23" descr="&lt;NAME&gt;{18.70866,615.0022,361.2784,140.1173}"/>
          <p:cNvSpPr>
            <a:spLocks noGrp="1"/>
          </p:cNvSpPr>
          <p:nvPr>
            <p:ph type="body" sz="quarter" idx="10"/>
          </p:nvPr>
        </p:nvSpPr>
        <p:spPr/>
        <p:txBody>
          <a:bodyPr/>
          <a:lstStyle/>
          <a:p>
            <a:endParaRPr lang="en-GB" dirty="0"/>
          </a:p>
        </p:txBody>
      </p:sp>
      <p:sp>
        <p:nvSpPr>
          <p:cNvPr id="25" name="Text Placeholder 24" descr="&lt;ROLE&gt;{18.70866,615.0022,381.1074,140.1173}"/>
          <p:cNvSpPr>
            <a:spLocks noGrp="1"/>
          </p:cNvSpPr>
          <p:nvPr>
            <p:ph type="body" sz="quarter" idx="11"/>
          </p:nvPr>
        </p:nvSpPr>
        <p:spPr/>
        <p:txBody>
          <a:bodyPr/>
          <a:lstStyle/>
          <a:p>
            <a:endParaRPr lang="en-GB" dirty="0"/>
          </a:p>
        </p:txBody>
      </p:sp>
      <p:sp>
        <p:nvSpPr>
          <p:cNvPr id="4" name="Slide Number Placeholder 3"/>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5" name="Date Placeholder 4"/>
          <p:cNvSpPr>
            <a:spLocks noGrp="1"/>
          </p:cNvSpPr>
          <p:nvPr>
            <p:ph type="dt" sz="half" idx="2"/>
          </p:nvPr>
        </p:nvSpPr>
        <p:spPr/>
        <p:txBody>
          <a:bodyPr/>
          <a:lstStyle/>
          <a:p>
            <a:r>
              <a:rPr lang="en-GB" noProof="1"/>
              <a:t>January 2019</a:t>
            </a:r>
          </a:p>
        </p:txBody>
      </p:sp>
      <p:sp>
        <p:nvSpPr>
          <p:cNvPr id="2" name="Footer Placeholder 1"/>
          <p:cNvSpPr>
            <a:spLocks noGrp="1"/>
          </p:cNvSpPr>
          <p:nvPr>
            <p:ph type="ftr" sz="quarter" idx="3"/>
          </p:nvPr>
        </p:nvSpPr>
        <p:spPr/>
        <p:txBody>
          <a:bodyPr/>
          <a:lstStyle/>
          <a:p>
            <a:r>
              <a:rPr lang="en-GB" noProof="1"/>
              <a:t> </a:t>
            </a:r>
          </a:p>
        </p:txBody>
      </p:sp>
    </p:spTree>
  </p:cSld>
  <p:clrMapOvr>
    <a:masterClrMapping/>
  </p:clrMapOvr>
  <p:transition/>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Figure Example</a:t>
            </a:r>
          </a:p>
        </p:txBody>
      </p:sp>
      <p:sp>
        <p:nvSpPr>
          <p:cNvPr id="3" name="Content Placeholder 2"/>
          <p:cNvSpPr>
            <a:spLocks noGrp="1"/>
          </p:cNvSpPr>
          <p:nvPr>
            <p:ph idx="11" sz="quarter"/>
          </p:nvPr>
        </p:nvSpPr>
        <p:spPr/>
        <p:txBody>
          <a:bodyPr/>
          <a:lstStyle/>
          <a:p/>
        </p:txBody>
      </p:sp>
      <p:pic>
        <p:nvPicPr>
          <p:cNvPr id="4" name="Picture 3" descr="1 Figure Example.png"/>
          <p:cNvPicPr>
            <a:picLocks noChangeAspect="1"/>
          </p:cNvPicPr>
          <p:nvPr/>
        </p:nvPicPr>
        <p:blipFill>
          <a:blip r:embed="rId2"/>
          <a:stretch>
            <a:fillRect/>
          </a:stretch>
        </p:blipFill>
        <p:spPr>
          <a:xfrm>
            <a:off x="512064" y="1527048"/>
            <a:ext cx="8619173" cy="484632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Figures Example</a:t>
            </a:r>
          </a:p>
        </p:txBody>
      </p:sp>
      <p:sp>
        <p:nvSpPr>
          <p:cNvPr id="3" name="Content Placeholder 2"/>
          <p:cNvSpPr>
            <a:spLocks noGrp="1"/>
          </p:cNvSpPr>
          <p:nvPr>
            <p:ph idx="11" sz="quarter"/>
          </p:nvPr>
        </p:nvSpPr>
        <p:spPr/>
        <p:txBody>
          <a:bodyPr/>
          <a:lstStyle/>
          <a:p/>
        </p:txBody>
      </p:sp>
      <p:pic>
        <p:nvPicPr>
          <p:cNvPr id="4" name="Picture 3" descr="1 Figure Example.png"/>
          <p:cNvPicPr>
            <a:picLocks noChangeAspect="1"/>
          </p:cNvPicPr>
          <p:nvPr/>
        </p:nvPicPr>
        <p:blipFill>
          <a:blip r:embed="rId2"/>
          <a:stretch>
            <a:fillRect/>
          </a:stretch>
        </p:blipFill>
        <p:spPr>
          <a:xfrm>
            <a:off x="512064" y="1527048"/>
            <a:ext cx="3821709" cy="2148840"/>
          </a:xfrm>
          <a:prstGeom prst="rect">
            <a:avLst/>
          </a:prstGeom>
        </p:spPr>
      </p:pic>
      <p:pic>
        <p:nvPicPr>
          <p:cNvPr id="5" name="Picture 4" descr="1 Figure Example.png"/>
          <p:cNvPicPr>
            <a:picLocks noChangeAspect="1"/>
          </p:cNvPicPr>
          <p:nvPr/>
        </p:nvPicPr>
        <p:blipFill>
          <a:blip r:embed="rId2"/>
          <a:stretch>
            <a:fillRect/>
          </a:stretch>
        </p:blipFill>
        <p:spPr>
          <a:xfrm>
            <a:off x="4525365" y="1527048"/>
            <a:ext cx="3821709" cy="214884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Figures Example</a:t>
            </a:r>
          </a:p>
        </p:txBody>
      </p:sp>
      <p:sp>
        <p:nvSpPr>
          <p:cNvPr id="3" name="Content Placeholder 2"/>
          <p:cNvSpPr>
            <a:spLocks noGrp="1"/>
          </p:cNvSpPr>
          <p:nvPr>
            <p:ph idx="11" sz="quarter"/>
          </p:nvPr>
        </p:nvSpPr>
        <p:spPr/>
        <p:txBody>
          <a:bodyPr/>
          <a:lstStyle/>
          <a:p/>
        </p:txBody>
      </p:sp>
      <p:pic>
        <p:nvPicPr>
          <p:cNvPr id="4" name="Picture 3" descr="1 Figure Example.png"/>
          <p:cNvPicPr>
            <a:picLocks noChangeAspect="1"/>
          </p:cNvPicPr>
          <p:nvPr/>
        </p:nvPicPr>
        <p:blipFill>
          <a:blip r:embed="rId2"/>
          <a:stretch>
            <a:fillRect/>
          </a:stretch>
        </p:blipFill>
        <p:spPr>
          <a:xfrm>
            <a:off x="512064" y="1527048"/>
            <a:ext cx="3821709" cy="2148840"/>
          </a:xfrm>
          <a:prstGeom prst="rect">
            <a:avLst/>
          </a:prstGeom>
        </p:spPr>
      </p:pic>
      <p:pic>
        <p:nvPicPr>
          <p:cNvPr id="5" name="Picture 4" descr="1 Figure Example.png"/>
          <p:cNvPicPr>
            <a:picLocks noChangeAspect="1"/>
          </p:cNvPicPr>
          <p:nvPr/>
        </p:nvPicPr>
        <p:blipFill>
          <a:blip r:embed="rId2"/>
          <a:stretch>
            <a:fillRect/>
          </a:stretch>
        </p:blipFill>
        <p:spPr>
          <a:xfrm>
            <a:off x="4525365" y="1527048"/>
            <a:ext cx="3821709" cy="2148840"/>
          </a:xfrm>
          <a:prstGeom prst="rect">
            <a:avLst/>
          </a:prstGeom>
        </p:spPr>
      </p:pic>
      <p:pic>
        <p:nvPicPr>
          <p:cNvPr id="6" name="Picture 5" descr="1 Figure Example.png"/>
          <p:cNvPicPr>
            <a:picLocks noChangeAspect="1"/>
          </p:cNvPicPr>
          <p:nvPr/>
        </p:nvPicPr>
        <p:blipFill>
          <a:blip r:embed="rId2"/>
          <a:stretch>
            <a:fillRect/>
          </a:stretch>
        </p:blipFill>
        <p:spPr>
          <a:xfrm>
            <a:off x="512064" y="3950208"/>
            <a:ext cx="3821709" cy="214884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Figures Example</a:t>
            </a:r>
          </a:p>
        </p:txBody>
      </p:sp>
      <p:sp>
        <p:nvSpPr>
          <p:cNvPr id="3" name="Content Placeholder 2"/>
          <p:cNvSpPr>
            <a:spLocks noGrp="1"/>
          </p:cNvSpPr>
          <p:nvPr>
            <p:ph idx="11" sz="quarter"/>
          </p:nvPr>
        </p:nvSpPr>
        <p:spPr/>
        <p:txBody>
          <a:bodyPr/>
          <a:lstStyle/>
          <a:p/>
        </p:txBody>
      </p:sp>
      <p:pic>
        <p:nvPicPr>
          <p:cNvPr id="4" name="Picture 3" descr="1 Figure Example.png"/>
          <p:cNvPicPr>
            <a:picLocks noChangeAspect="1"/>
          </p:cNvPicPr>
          <p:nvPr/>
        </p:nvPicPr>
        <p:blipFill>
          <a:blip r:embed="rId2"/>
          <a:stretch>
            <a:fillRect/>
          </a:stretch>
        </p:blipFill>
        <p:spPr>
          <a:xfrm>
            <a:off x="512064" y="1527048"/>
            <a:ext cx="3821709" cy="2148840"/>
          </a:xfrm>
          <a:prstGeom prst="rect">
            <a:avLst/>
          </a:prstGeom>
        </p:spPr>
      </p:pic>
      <p:pic>
        <p:nvPicPr>
          <p:cNvPr id="5" name="Picture 4" descr="1 Figure Example.png"/>
          <p:cNvPicPr>
            <a:picLocks noChangeAspect="1"/>
          </p:cNvPicPr>
          <p:nvPr/>
        </p:nvPicPr>
        <p:blipFill>
          <a:blip r:embed="rId2"/>
          <a:stretch>
            <a:fillRect/>
          </a:stretch>
        </p:blipFill>
        <p:spPr>
          <a:xfrm>
            <a:off x="4525365" y="1527048"/>
            <a:ext cx="3821709" cy="2148840"/>
          </a:xfrm>
          <a:prstGeom prst="rect">
            <a:avLst/>
          </a:prstGeom>
        </p:spPr>
      </p:pic>
      <p:pic>
        <p:nvPicPr>
          <p:cNvPr id="6" name="Picture 5" descr="1 Figure Example.png"/>
          <p:cNvPicPr>
            <a:picLocks noChangeAspect="1"/>
          </p:cNvPicPr>
          <p:nvPr/>
        </p:nvPicPr>
        <p:blipFill>
          <a:blip r:embed="rId2"/>
          <a:stretch>
            <a:fillRect/>
          </a:stretch>
        </p:blipFill>
        <p:spPr>
          <a:xfrm>
            <a:off x="512064" y="3950208"/>
            <a:ext cx="3821709" cy="2148840"/>
          </a:xfrm>
          <a:prstGeom prst="rect">
            <a:avLst/>
          </a:prstGeom>
        </p:spPr>
      </p:pic>
      <p:pic>
        <p:nvPicPr>
          <p:cNvPr id="7" name="Picture 6" descr="1 Figure Example.png"/>
          <p:cNvPicPr>
            <a:picLocks noChangeAspect="1"/>
          </p:cNvPicPr>
          <p:nvPr/>
        </p:nvPicPr>
        <p:blipFill>
          <a:blip r:embed="rId2"/>
          <a:stretch>
            <a:fillRect/>
          </a:stretch>
        </p:blipFill>
        <p:spPr>
          <a:xfrm>
            <a:off x="4525365" y="3950208"/>
            <a:ext cx="3821709" cy="214884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Figures Example</a:t>
            </a:r>
          </a:p>
        </p:txBody>
      </p:sp>
      <p:sp>
        <p:nvSpPr>
          <p:cNvPr id="3" name="Content Placeholder 2"/>
          <p:cNvSpPr>
            <a:spLocks noGrp="1"/>
          </p:cNvSpPr>
          <p:nvPr>
            <p:ph idx="11" sz="quarter"/>
          </p:nvPr>
        </p:nvSpPr>
        <p:spPr/>
        <p:txBody>
          <a:bodyPr/>
          <a:lstStyle/>
          <a:p/>
        </p:txBody>
      </p:sp>
      <p:pic>
        <p:nvPicPr>
          <p:cNvPr id="4" name="Picture 3" descr="1 Figure Example.png"/>
          <p:cNvPicPr>
            <a:picLocks noChangeAspect="1"/>
          </p:cNvPicPr>
          <p:nvPr/>
        </p:nvPicPr>
        <p:blipFill>
          <a:blip r:embed="rId2"/>
          <a:stretch>
            <a:fillRect/>
          </a:stretch>
        </p:blipFill>
        <p:spPr>
          <a:xfrm>
            <a:off x="137160" y="1527048"/>
            <a:ext cx="3821709" cy="2148840"/>
          </a:xfrm>
          <a:prstGeom prst="rect">
            <a:avLst/>
          </a:prstGeom>
        </p:spPr>
      </p:pic>
      <p:pic>
        <p:nvPicPr>
          <p:cNvPr id="5" name="Picture 4" descr="1 Figure Example.png"/>
          <p:cNvPicPr>
            <a:picLocks noChangeAspect="1"/>
          </p:cNvPicPr>
          <p:nvPr/>
        </p:nvPicPr>
        <p:blipFill>
          <a:blip r:embed="rId2"/>
          <a:stretch>
            <a:fillRect/>
          </a:stretch>
        </p:blipFill>
        <p:spPr>
          <a:xfrm>
            <a:off x="4150461" y="1527048"/>
            <a:ext cx="3821709" cy="2148840"/>
          </a:xfrm>
          <a:prstGeom prst="rect">
            <a:avLst/>
          </a:prstGeom>
        </p:spPr>
      </p:pic>
      <p:pic>
        <p:nvPicPr>
          <p:cNvPr id="6" name="Picture 5" descr="1 Figure Example.png"/>
          <p:cNvPicPr>
            <a:picLocks noChangeAspect="1"/>
          </p:cNvPicPr>
          <p:nvPr/>
        </p:nvPicPr>
        <p:blipFill>
          <a:blip r:embed="rId2"/>
          <a:stretch>
            <a:fillRect/>
          </a:stretch>
        </p:blipFill>
        <p:spPr>
          <a:xfrm>
            <a:off x="8163763" y="1527048"/>
            <a:ext cx="3821709" cy="2148840"/>
          </a:xfrm>
          <a:prstGeom prst="rect">
            <a:avLst/>
          </a:prstGeom>
        </p:spPr>
      </p:pic>
      <p:pic>
        <p:nvPicPr>
          <p:cNvPr id="7" name="Picture 6" descr="1 Figure Example.png"/>
          <p:cNvPicPr>
            <a:picLocks noChangeAspect="1"/>
          </p:cNvPicPr>
          <p:nvPr/>
        </p:nvPicPr>
        <p:blipFill>
          <a:blip r:embed="rId2"/>
          <a:stretch>
            <a:fillRect/>
          </a:stretch>
        </p:blipFill>
        <p:spPr>
          <a:xfrm>
            <a:off x="137160" y="3950208"/>
            <a:ext cx="3821709" cy="2148840"/>
          </a:xfrm>
          <a:prstGeom prst="rect">
            <a:avLst/>
          </a:prstGeom>
        </p:spPr>
      </p:pic>
      <p:pic>
        <p:nvPicPr>
          <p:cNvPr id="8" name="Picture 7" descr="1 Figure Example.png"/>
          <p:cNvPicPr>
            <a:picLocks noChangeAspect="1"/>
          </p:cNvPicPr>
          <p:nvPr/>
        </p:nvPicPr>
        <p:blipFill>
          <a:blip r:embed="rId2"/>
          <a:stretch>
            <a:fillRect/>
          </a:stretch>
        </p:blipFill>
        <p:spPr>
          <a:xfrm>
            <a:off x="4150461" y="3950208"/>
            <a:ext cx="3821709" cy="2148840"/>
          </a:xfrm>
          <a:prstGeom prst="rect">
            <a:avLst/>
          </a:prstGeom>
        </p:spPr>
      </p:pic>
      <p:pic>
        <p:nvPicPr>
          <p:cNvPr id="9" name="Picture 8" descr="1 Figure Example.png"/>
          <p:cNvPicPr>
            <a:picLocks noChangeAspect="1"/>
          </p:cNvPicPr>
          <p:nvPr/>
        </p:nvPicPr>
        <p:blipFill>
          <a:blip r:embed="rId2"/>
          <a:stretch>
            <a:fillRect/>
          </a:stretch>
        </p:blipFill>
        <p:spPr>
          <a:xfrm>
            <a:off x="8163763" y="3950208"/>
            <a:ext cx="3821709" cy="21488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GB" dirty="0"/>
              <a:t>Subtitle/additional information if required</a:t>
            </a:r>
          </a:p>
        </p:txBody>
      </p:sp>
      <p:sp>
        <p:nvSpPr>
          <p:cNvPr id="9" name="Text Placeholder 8"/>
          <p:cNvSpPr>
            <a:spLocks noGrp="1"/>
          </p:cNvSpPr>
          <p:nvPr>
            <p:ph type="body" idx="1"/>
          </p:nvPr>
        </p:nvSpPr>
        <p:spPr/>
        <p:txBody>
          <a:bodyPr/>
          <a:lstStyle/>
          <a:p>
            <a:r>
              <a:rPr lang="en-GB" dirty="0"/>
              <a:t>Divider slide title line</a:t>
            </a:r>
          </a:p>
        </p:txBody>
      </p:sp>
      <p:sp>
        <p:nvSpPr>
          <p:cNvPr id="10" name="Text Placeholder 9"/>
          <p:cNvSpPr>
            <a:spLocks noGrp="1"/>
          </p:cNvSpPr>
          <p:nvPr>
            <p:ph type="body" sz="quarter" idx="13"/>
          </p:nvPr>
        </p:nvSpPr>
        <p:spPr/>
        <p:txBody>
          <a:bodyPr/>
          <a:lstStyle/>
          <a:p>
            <a:r>
              <a:rPr lang="en-GB" dirty="0"/>
              <a:t>2</a:t>
            </a:r>
          </a:p>
        </p:txBody>
      </p:sp>
      <p:sp>
        <p:nvSpPr>
          <p:cNvPr id="2" name="Date Placeholder 1"/>
          <p:cNvSpPr>
            <a:spLocks noGrp="1"/>
          </p:cNvSpPr>
          <p:nvPr>
            <p:ph type="dt" sz="half" idx="2"/>
          </p:nvPr>
        </p:nvSpPr>
        <p:spPr/>
        <p:txBody>
          <a:bodyPr/>
          <a:lstStyle/>
          <a:p>
            <a:r>
              <a:rPr lang="en-GB" noProof="1"/>
              <a:t>January 2019</a:t>
            </a:r>
          </a:p>
        </p:txBody>
      </p:sp>
      <p:sp>
        <p:nvSpPr>
          <p:cNvPr id="4" name="Slide Number Placeholder 3"/>
          <p:cNvSpPr>
            <a:spLocks noGrp="1"/>
          </p:cNvSpPr>
          <p:nvPr>
            <p:ph type="sldNum" sz="quarter" idx="4"/>
          </p:nvPr>
        </p:nvSpPr>
        <p:spPr/>
        <p:txBody>
          <a:bodyPr/>
          <a:lstStyle/>
          <a:p>
            <a:fld id="{D32BAE6A-B452-4007-8177-56DD051636F9}" type="slidenum">
              <a:rPr lang="en-GB" noProof="1" dirty="0" smtClean="0"/>
              <a:pPr/>
              <a:t>2</a:t>
            </a:fld>
            <a:endParaRPr lang="en-GB" noProof="1"/>
          </a:p>
        </p:txBody>
      </p:sp>
      <p:sp>
        <p:nvSpPr>
          <p:cNvPr id="3" name="Footer Placeholder 2"/>
          <p:cNvSpPr>
            <a:spLocks noGrp="1"/>
          </p:cNvSpPr>
          <p:nvPr>
            <p:ph type="ftr" sz="quarter" idx="3"/>
          </p:nvPr>
        </p:nvSpPr>
        <p:spPr/>
        <p:txBody>
          <a:bodyPr/>
          <a:lstStyle/>
          <a:p>
            <a:r>
              <a:rPr lang="en-GB" noProof="1"/>
              <a:t> </a:t>
            </a:r>
          </a:p>
        </p:txBody>
      </p:sp>
      <p:sp>
        <p:nvSpPr>
          <p:cNvPr id="8" name="Rectangular Callout 7"/>
          <p:cNvSpPr/>
          <p:nvPr/>
        </p:nvSpPr>
        <p:spPr>
          <a:xfrm>
            <a:off x="9798663" y="508000"/>
            <a:ext cx="1900345" cy="1128964"/>
          </a:xfrm>
          <a:prstGeom prst="wedgeRectCallout">
            <a:avLst>
              <a:gd name="adj1" fmla="val -3003"/>
              <a:gd name="adj2" fmla="val 9404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To change the number, select the existing number and type the required number.</a:t>
            </a:r>
          </a:p>
        </p:txBody>
      </p:sp>
    </p:spTree>
    <p:extLst>
      <p:ext uri="{BB962C8B-B14F-4D97-AF65-F5344CB8AC3E}">
        <p14:creationId xmlns:p14="http://schemas.microsoft.com/office/powerpoint/2010/main" val="14080242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GB" dirty="0"/>
              <a:t>Standard text slide</a:t>
            </a:r>
          </a:p>
        </p:txBody>
      </p:sp>
      <p:sp>
        <p:nvSpPr>
          <p:cNvPr id="8" name="Content Placeholder 7"/>
          <p:cNvSpPr>
            <a:spLocks noGrp="1"/>
          </p:cNvSpPr>
          <p:nvPr>
            <p:ph sz="quarter" idx="11"/>
          </p:nvPr>
        </p:nvSpPr>
        <p:spPr/>
        <p:txBody>
          <a:bodyPr/>
          <a:lstStyle/>
          <a:p>
            <a:r>
              <a:rPr lang="en-GB" dirty="0">
                <a:solidFill>
                  <a:schemeClr val="accent2"/>
                </a:solidFill>
              </a:rPr>
              <a:t>Subheading can appear here if required</a:t>
            </a:r>
          </a:p>
          <a:p>
            <a:pPr lvl="1"/>
            <a:r>
              <a:rPr lang="en-GB" dirty="0"/>
              <a:t>First level of sub-information - Increase list level 1</a:t>
            </a:r>
          </a:p>
          <a:p>
            <a:pPr lvl="1"/>
            <a:r>
              <a:rPr lang="en-GB" dirty="0"/>
              <a:t>First level of sub-information - Increase list level 1</a:t>
            </a:r>
          </a:p>
          <a:p>
            <a:r>
              <a:rPr lang="en-GB" dirty="0"/>
              <a:t>Additional text can appear here if required.</a:t>
            </a:r>
          </a:p>
          <a:p>
            <a:pPr lvl="2"/>
            <a:r>
              <a:rPr lang="en-GB" dirty="0"/>
              <a:t>Second level of sub-information - Increase list level 2</a:t>
            </a:r>
          </a:p>
          <a:p>
            <a:pPr lvl="3"/>
            <a:r>
              <a:rPr lang="en-GB" dirty="0"/>
              <a:t>Third level of sub-information - Increase list level 3</a:t>
            </a:r>
          </a:p>
          <a:p>
            <a:endParaRPr lang="en-GB" dirty="0"/>
          </a:p>
          <a:p>
            <a:r>
              <a:rPr lang="en-GB" dirty="0">
                <a:solidFill>
                  <a:schemeClr val="accent2"/>
                </a:solidFill>
              </a:rPr>
              <a:t>Please note: </a:t>
            </a:r>
            <a:r>
              <a:rPr lang="en-GB" dirty="0"/>
              <a:t>To get a bullet point do not use the ‘Bullets’ icon on the toolbar, </a:t>
            </a:r>
            <a:br>
              <a:rPr lang="en-GB" dirty="0"/>
            </a:br>
            <a:r>
              <a:rPr lang="en-GB" dirty="0"/>
              <a:t>but rather the ‘Increase List Level’ or ‘Indent’ icon, which will give you both </a:t>
            </a:r>
            <a:br>
              <a:rPr lang="en-GB" dirty="0"/>
            </a:br>
            <a:r>
              <a:rPr lang="en-GB" dirty="0"/>
              <a:t>the correct bullet and indent.</a:t>
            </a:r>
          </a:p>
        </p:txBody>
      </p:sp>
      <p:sp>
        <p:nvSpPr>
          <p:cNvPr id="2" name="Date Placeholder 1"/>
          <p:cNvSpPr>
            <a:spLocks noGrp="1"/>
          </p:cNvSpPr>
          <p:nvPr>
            <p:ph type="dt" sz="half" idx="2"/>
          </p:nvPr>
        </p:nvSpPr>
        <p:spPr/>
        <p:txBody>
          <a:bodyPr/>
          <a:lstStyle/>
          <a:p>
            <a:r>
              <a:rPr lang="en-GB" noProof="1"/>
              <a:t>January 2019</a:t>
            </a:r>
          </a:p>
        </p:txBody>
      </p:sp>
      <p:sp>
        <p:nvSpPr>
          <p:cNvPr id="4" name="Slide Number Placeholder 3"/>
          <p:cNvSpPr>
            <a:spLocks noGrp="1"/>
          </p:cNvSpPr>
          <p:nvPr>
            <p:ph type="sldNum" sz="quarter" idx="4"/>
          </p:nvPr>
        </p:nvSpPr>
        <p:spPr/>
        <p:txBody>
          <a:bodyPr/>
          <a:lstStyle/>
          <a:p>
            <a:fld id="{D32BAE6A-B452-4007-8177-56DD051636F9}" type="slidenum">
              <a:rPr lang="en-GB" noProof="1" dirty="0" smtClean="0"/>
              <a:pPr/>
              <a:t>3</a:t>
            </a:fld>
            <a:endParaRPr lang="en-GB" noProof="1"/>
          </a:p>
        </p:txBody>
      </p:sp>
      <p:sp>
        <p:nvSpPr>
          <p:cNvPr id="3" name="Footer Placeholder 2"/>
          <p:cNvSpPr>
            <a:spLocks noGrp="1"/>
          </p:cNvSpPr>
          <p:nvPr>
            <p:ph type="ftr" sz="quarter" idx="3"/>
          </p:nvPr>
        </p:nvSpPr>
        <p:spPr/>
        <p:txBody>
          <a:bodyPr/>
          <a:lstStyle/>
          <a:p>
            <a:r>
              <a:rPr lang="en-GB" noProof="1"/>
              <a:t>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Standard text slide</a:t>
            </a:r>
            <a:br>
              <a:rPr lang="en-GB" dirty="0"/>
            </a:br>
            <a:r>
              <a:rPr lang="en-GB" dirty="0"/>
              <a:t>Two column layout</a:t>
            </a:r>
          </a:p>
        </p:txBody>
      </p:sp>
      <p:sp>
        <p:nvSpPr>
          <p:cNvPr id="15" name="Content Placeholder 14"/>
          <p:cNvSpPr>
            <a:spLocks noGrp="1"/>
          </p:cNvSpPr>
          <p:nvPr>
            <p:ph sz="quarter" idx="13"/>
          </p:nvPr>
        </p:nvSpPr>
        <p:spPr/>
        <p:txBody>
          <a:bodyPr/>
          <a:lstStyle/>
          <a:p>
            <a:r>
              <a:rPr lang="en-GB" dirty="0"/>
              <a:t>First level of information</a:t>
            </a:r>
          </a:p>
          <a:p>
            <a:pPr lvl="1"/>
            <a:r>
              <a:rPr lang="en-GB" dirty="0"/>
              <a:t>First level of sub-information list level 1</a:t>
            </a:r>
          </a:p>
          <a:p>
            <a:pPr lvl="2"/>
            <a:r>
              <a:rPr lang="en-GB" dirty="0"/>
              <a:t>Second level of sub-information</a:t>
            </a:r>
            <a:br>
              <a:rPr lang="en-GB" dirty="0"/>
            </a:br>
            <a:r>
              <a:rPr lang="en-GB" dirty="0"/>
              <a:t>Increase list level 2</a:t>
            </a:r>
          </a:p>
          <a:p>
            <a:pPr lvl="3"/>
            <a:r>
              <a:rPr lang="en-GB" dirty="0"/>
              <a:t>Third level of sub-information list level 3</a:t>
            </a:r>
          </a:p>
          <a:p>
            <a:pPr lvl="4"/>
            <a:r>
              <a:rPr lang="en-GB" dirty="0"/>
              <a:t>Fourth level of sub-information </a:t>
            </a:r>
            <a:br>
              <a:rPr lang="en-GB" dirty="0"/>
            </a:br>
            <a:r>
              <a:rPr lang="en-GB" dirty="0"/>
              <a:t>Increase list level 4</a:t>
            </a:r>
          </a:p>
          <a:p>
            <a:pPr lvl="5"/>
            <a:r>
              <a:rPr lang="en-GB" dirty="0"/>
              <a:t>Fifth level of sub-information </a:t>
            </a:r>
            <a:br>
              <a:rPr lang="en-GB" dirty="0"/>
            </a:br>
            <a:r>
              <a:rPr lang="en-GB" dirty="0"/>
              <a:t>Increase list level 5</a:t>
            </a:r>
          </a:p>
          <a:p>
            <a:endParaRPr lang="en-GB" dirty="0"/>
          </a:p>
        </p:txBody>
      </p:sp>
      <p:sp>
        <p:nvSpPr>
          <p:cNvPr id="4" name="Content Placeholder 3"/>
          <p:cNvSpPr>
            <a:spLocks noGrp="1"/>
          </p:cNvSpPr>
          <p:nvPr>
            <p:ph type="body" sz="quarter" idx="11"/>
          </p:nvPr>
        </p:nvSpPr>
        <p:spPr/>
        <p:txBody>
          <a:bodyPr/>
          <a:lstStyle/>
          <a:p>
            <a:r>
              <a:rPr lang="en-GB" dirty="0"/>
              <a:t>First level of information</a:t>
            </a:r>
          </a:p>
          <a:p>
            <a:pPr lvl="1"/>
            <a:r>
              <a:rPr lang="en-GB" dirty="0"/>
              <a:t>First level of sub-information list level 1</a:t>
            </a:r>
          </a:p>
          <a:p>
            <a:pPr lvl="2"/>
            <a:r>
              <a:rPr lang="en-GB" dirty="0"/>
              <a:t>Second level of sub-information</a:t>
            </a:r>
            <a:br>
              <a:rPr lang="en-GB" dirty="0"/>
            </a:br>
            <a:r>
              <a:rPr lang="en-GB" dirty="0"/>
              <a:t>Increase list level 2</a:t>
            </a:r>
          </a:p>
          <a:p>
            <a:pPr lvl="3"/>
            <a:r>
              <a:rPr lang="en-GB" dirty="0"/>
              <a:t>Third level of sub-information list level 3</a:t>
            </a:r>
          </a:p>
          <a:p>
            <a:pPr lvl="4"/>
            <a:r>
              <a:rPr lang="en-GB" dirty="0"/>
              <a:t>Fourth level of sub-information </a:t>
            </a:r>
            <a:br>
              <a:rPr lang="en-GB" dirty="0"/>
            </a:br>
            <a:r>
              <a:rPr lang="en-GB" dirty="0"/>
              <a:t>Increase list level 4</a:t>
            </a:r>
          </a:p>
          <a:p>
            <a:pPr lvl="5"/>
            <a:r>
              <a:rPr lang="en-GB" dirty="0"/>
              <a:t>Fifth level of sub-information </a:t>
            </a:r>
            <a:br>
              <a:rPr lang="en-GB" dirty="0"/>
            </a:br>
            <a:r>
              <a:rPr lang="en-GB" dirty="0"/>
              <a:t>Increase list level 5</a:t>
            </a:r>
          </a:p>
        </p:txBody>
      </p:sp>
      <p:sp>
        <p:nvSpPr>
          <p:cNvPr id="2" name="Date Placeholder 1"/>
          <p:cNvSpPr>
            <a:spLocks noGrp="1"/>
          </p:cNvSpPr>
          <p:nvPr>
            <p:ph type="dt" sz="half" idx="2"/>
          </p:nvPr>
        </p:nvSpPr>
        <p:spPr/>
        <p:txBody>
          <a:bodyPr/>
          <a:lstStyle/>
          <a:p>
            <a:r>
              <a:rPr lang="en-GB" noProof="1"/>
              <a:t>January 2019</a:t>
            </a:r>
          </a:p>
        </p:txBody>
      </p:sp>
      <p:sp>
        <p:nvSpPr>
          <p:cNvPr id="5" name="Slide Number Placeholder 4"/>
          <p:cNvSpPr>
            <a:spLocks noGrp="1"/>
          </p:cNvSpPr>
          <p:nvPr>
            <p:ph type="sldNum" sz="quarter" idx="4"/>
          </p:nvPr>
        </p:nvSpPr>
        <p:spPr/>
        <p:txBody>
          <a:bodyPr/>
          <a:lstStyle/>
          <a:p>
            <a:fld id="{D32BAE6A-B452-4007-8177-56DD051636F9}" type="slidenum">
              <a:rPr lang="en-GB" noProof="1" smtClean="0"/>
              <a:pPr/>
              <a:t>4</a:t>
            </a:fld>
            <a:endParaRPr lang="en-GB" noProof="1"/>
          </a:p>
        </p:txBody>
      </p:sp>
      <p:sp>
        <p:nvSpPr>
          <p:cNvPr id="3" name="Footer Placeholder 2"/>
          <p:cNvSpPr>
            <a:spLocks noGrp="1"/>
          </p:cNvSpPr>
          <p:nvPr>
            <p:ph type="ftr" sz="quarter" idx="3"/>
          </p:nvPr>
        </p:nvSpPr>
        <p:spPr/>
        <p:txBody>
          <a:bodyPr/>
          <a:lstStyle/>
          <a:p>
            <a:r>
              <a:rPr lang="en-GB" noProof="1"/>
              <a:t>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Standard text slide </a:t>
            </a:r>
            <a:br>
              <a:rPr lang="en-GB" dirty="0"/>
            </a:br>
            <a:r>
              <a:rPr lang="en-GB" dirty="0"/>
              <a:t>Two column high content layout</a:t>
            </a:r>
          </a:p>
        </p:txBody>
      </p:sp>
      <p:sp>
        <p:nvSpPr>
          <p:cNvPr id="3" name="Content Placeholder 2"/>
          <p:cNvSpPr>
            <a:spLocks noGrp="1"/>
          </p:cNvSpPr>
          <p:nvPr>
            <p:ph sz="quarter" idx="13"/>
          </p:nvPr>
        </p:nvSpPr>
        <p:spPr/>
        <p:txBody>
          <a:bodyPr/>
          <a:lstStyle/>
          <a:p>
            <a:r>
              <a:rPr lang="en-GB" dirty="0"/>
              <a:t>High content text slides can be used when making an onscreen report, where higher than normal levels of text are required. It is recommend that copies or printouts of the document are given to the audience. This will ensure that when you talk around the projected version of this document the audience can check any smaller details or text in their own version.</a:t>
            </a:r>
          </a:p>
          <a:p>
            <a:r>
              <a:rPr lang="en-GB" dirty="0">
                <a:solidFill>
                  <a:schemeClr val="accent2"/>
                </a:solidFill>
              </a:rPr>
              <a:t>Highlights can be in colour.</a:t>
            </a:r>
          </a:p>
          <a:p>
            <a:pPr lvl="1"/>
            <a:r>
              <a:rPr lang="en-GB" dirty="0"/>
              <a:t>First level of sub-information list level 1</a:t>
            </a:r>
          </a:p>
          <a:p>
            <a:pPr lvl="2"/>
            <a:r>
              <a:rPr lang="en-GB" dirty="0"/>
              <a:t>Second level of sub-information</a:t>
            </a:r>
            <a:br>
              <a:rPr lang="en-GB" dirty="0"/>
            </a:br>
            <a:r>
              <a:rPr lang="en-GB" dirty="0"/>
              <a:t>Increase list level 2</a:t>
            </a:r>
          </a:p>
        </p:txBody>
      </p:sp>
      <p:sp>
        <p:nvSpPr>
          <p:cNvPr id="5" name="Content Placeholder 4"/>
          <p:cNvSpPr>
            <a:spLocks noGrp="1"/>
          </p:cNvSpPr>
          <p:nvPr>
            <p:ph type="body" sz="quarter" idx="11"/>
          </p:nvPr>
        </p:nvSpPr>
        <p:spPr/>
        <p:txBody>
          <a:bodyPr/>
          <a:lstStyle/>
          <a:p>
            <a:r>
              <a:rPr lang="en-GB" dirty="0"/>
              <a:t>High content text slides can be used when making an onscreen report, where higher than normal levels of text are required. It is recommend that copies or printouts of the document are given to the audience. This will ensure that when you talk around the projected version of this document the audience can check any smaller details or text in their own version.</a:t>
            </a:r>
          </a:p>
          <a:p>
            <a:r>
              <a:rPr lang="en-GB" dirty="0">
                <a:solidFill>
                  <a:schemeClr val="accent2"/>
                </a:solidFill>
              </a:rPr>
              <a:t>Highlights can be in colour.</a:t>
            </a:r>
          </a:p>
          <a:p>
            <a:pPr lvl="1"/>
            <a:r>
              <a:rPr lang="en-GB" dirty="0"/>
              <a:t>First level of sub-information list level 1</a:t>
            </a:r>
          </a:p>
          <a:p>
            <a:pPr lvl="2"/>
            <a:r>
              <a:rPr lang="en-GB" dirty="0"/>
              <a:t>Second level of sub-information</a:t>
            </a:r>
            <a:br>
              <a:rPr lang="en-GB" dirty="0"/>
            </a:br>
            <a:r>
              <a:rPr lang="en-GB" dirty="0"/>
              <a:t>Increase list level 2</a:t>
            </a:r>
          </a:p>
        </p:txBody>
      </p:sp>
      <p:sp>
        <p:nvSpPr>
          <p:cNvPr id="4" name="Date Placeholder 3"/>
          <p:cNvSpPr>
            <a:spLocks noGrp="1"/>
          </p:cNvSpPr>
          <p:nvPr>
            <p:ph type="dt" sz="half" idx="2"/>
          </p:nvPr>
        </p:nvSpPr>
        <p:spPr/>
        <p:txBody>
          <a:bodyPr/>
          <a:lstStyle/>
          <a:p>
            <a:r>
              <a:rPr lang="en-GB" noProof="1"/>
              <a:t>January 2019</a:t>
            </a:r>
          </a:p>
        </p:txBody>
      </p:sp>
      <p:sp>
        <p:nvSpPr>
          <p:cNvPr id="7" name="Slide Number Placeholder 6"/>
          <p:cNvSpPr>
            <a:spLocks noGrp="1"/>
          </p:cNvSpPr>
          <p:nvPr>
            <p:ph type="sldNum" sz="quarter" idx="4"/>
          </p:nvPr>
        </p:nvSpPr>
        <p:spPr/>
        <p:txBody>
          <a:bodyPr/>
          <a:lstStyle/>
          <a:p>
            <a:fld id="{D32BAE6A-B452-4007-8177-56DD051636F9}" type="slidenum">
              <a:rPr lang="en-GB" noProof="1" smtClean="0"/>
              <a:pPr/>
              <a:t>5</a:t>
            </a:fld>
            <a:endParaRPr lang="en-GB" noProof="1"/>
          </a:p>
        </p:txBody>
      </p:sp>
      <p:sp>
        <p:nvSpPr>
          <p:cNvPr id="6" name="Footer Placeholder 5"/>
          <p:cNvSpPr>
            <a:spLocks noGrp="1"/>
          </p:cNvSpPr>
          <p:nvPr>
            <p:ph type="ftr" sz="quarter" idx="3"/>
          </p:nvPr>
        </p:nvSpPr>
        <p:spPr/>
        <p:txBody>
          <a:bodyPr/>
          <a:lstStyle/>
          <a:p>
            <a:r>
              <a:rPr lang="en-GB" noProof="1"/>
              <a:t>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endParaRPr lang="en-GB" dirty="0"/>
          </a:p>
        </p:txBody>
      </p:sp>
      <p:sp>
        <p:nvSpPr>
          <p:cNvPr id="11" name="Text Placeholder 10"/>
          <p:cNvSpPr>
            <a:spLocks noGrp="1"/>
          </p:cNvSpPr>
          <p:nvPr>
            <p:ph type="body" idx="1"/>
          </p:nvPr>
        </p:nvSpPr>
        <p:spPr/>
        <p:txBody>
          <a:bodyPr/>
          <a:lstStyle/>
          <a:p>
            <a:r>
              <a:rPr lang="en-GB" dirty="0"/>
              <a:t>Questions and Answers</a:t>
            </a:r>
          </a:p>
        </p:txBody>
      </p:sp>
      <p:sp>
        <p:nvSpPr>
          <p:cNvPr id="4" name="Date Placeholder 3"/>
          <p:cNvSpPr>
            <a:spLocks noGrp="1"/>
          </p:cNvSpPr>
          <p:nvPr>
            <p:ph type="dt" sz="half" idx="2"/>
          </p:nvPr>
        </p:nvSpPr>
        <p:spPr/>
        <p:txBody>
          <a:bodyPr/>
          <a:lstStyle/>
          <a:p>
            <a:r>
              <a:rPr lang="en-GB" noProof="1"/>
              <a:t>January 2019</a:t>
            </a:r>
          </a:p>
        </p:txBody>
      </p:sp>
      <p:sp>
        <p:nvSpPr>
          <p:cNvPr id="5" name="Slide Number Placeholder 4"/>
          <p:cNvSpPr>
            <a:spLocks noGrp="1"/>
          </p:cNvSpPr>
          <p:nvPr>
            <p:ph type="sldNum" sz="quarter" idx="4"/>
          </p:nvPr>
        </p:nvSpPr>
        <p:spPr/>
        <p:txBody>
          <a:bodyPr/>
          <a:lstStyle/>
          <a:p>
            <a:fld id="{D32BAE6A-B452-4007-8177-56DD051636F9}" type="slidenum">
              <a:rPr lang="en-GB" noProof="1" dirty="0" smtClean="0"/>
              <a:pPr/>
              <a:t>6</a:t>
            </a:fld>
            <a:endParaRPr lang="en-GB" noProof="1"/>
          </a:p>
        </p:txBody>
      </p:sp>
      <p:sp>
        <p:nvSpPr>
          <p:cNvPr id="6" name="Footer Placeholder 5"/>
          <p:cNvSpPr>
            <a:spLocks noGrp="1"/>
          </p:cNvSpPr>
          <p:nvPr>
            <p:ph type="ftr" sz="quarter" idx="3"/>
          </p:nvPr>
        </p:nvSpPr>
        <p:spPr/>
        <p:txBody>
          <a:bodyPr/>
          <a:lstStyle/>
          <a:p>
            <a:r>
              <a:rPr lang="en-GB" noProof="1"/>
              <a:t> </a:t>
            </a:r>
          </a:p>
        </p:txBody>
      </p:sp>
    </p:spTree>
    <p:extLst>
      <p:ext uri="{BB962C8B-B14F-4D97-AF65-F5344CB8AC3E}">
        <p14:creationId xmlns:p14="http://schemas.microsoft.com/office/powerpoint/2010/main" val="422320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GB" noProof="1"/>
              <a:t> </a:t>
            </a:r>
          </a:p>
        </p:txBody>
      </p:sp>
      <p:sp>
        <p:nvSpPr>
          <p:cNvPr id="2" name="Date Placeholder 1"/>
          <p:cNvSpPr>
            <a:spLocks noGrp="1"/>
          </p:cNvSpPr>
          <p:nvPr>
            <p:ph type="dt" sz="half" idx="2"/>
          </p:nvPr>
        </p:nvSpPr>
        <p:spPr/>
        <p:txBody>
          <a:bodyPr/>
          <a:lstStyle/>
          <a:p>
            <a:r>
              <a:rPr lang="en-GB" noProof="1"/>
              <a:t>January 2019</a:t>
            </a:r>
          </a:p>
        </p:txBody>
      </p:sp>
      <p:sp>
        <p:nvSpPr>
          <p:cNvPr id="3" name="Slide Number Placeholder 2"/>
          <p:cNvSpPr>
            <a:spLocks noGrp="1"/>
          </p:cNvSpPr>
          <p:nvPr>
            <p:ph type="sldNum" sz="quarter" idx="4"/>
          </p:nvPr>
        </p:nvSpPr>
        <p:spPr/>
        <p:txBody>
          <a:bodyPr/>
          <a:lstStyle/>
          <a:p>
            <a:fld id="{D32BAE6A-B452-4007-8177-56DD051636F9}" type="slidenum">
              <a:rPr lang="en-GB" noProof="1" dirty="0" smtClean="0"/>
              <a:pPr/>
              <a:t>7</a:t>
            </a:fld>
            <a:endParaRPr lang="en-GB" noProof="1"/>
          </a:p>
        </p:txBody>
      </p:sp>
    </p:spTree>
    <p:extLst>
      <p:ext uri="{BB962C8B-B14F-4D97-AF65-F5344CB8AC3E}">
        <p14:creationId xmlns:p14="http://schemas.microsoft.com/office/powerpoint/2010/main" val="298912720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a:t>
            </a:r>
          </a:p>
        </p:txBody>
      </p:sp>
      <p:sp>
        <p:nvSpPr>
          <p:cNvPr id="3" name="Content Placeholder 2"/>
          <p:cNvSpPr>
            <a:spLocks noGrp="1"/>
          </p:cNvSpPr>
          <p:nvPr>
            <p:ph sz="quarter" idx="11"/>
          </p:nvPr>
        </p:nvSpPr>
        <p:spPr/>
        <p:txBody>
          <a:bodyPr/>
          <a:lstStyle/>
          <a:p>
            <a:pPr lvl="1"/>
            <a:r>
              <a:rPr lang="en-GB" dirty="0"/>
              <a:t>Point one</a:t>
            </a:r>
          </a:p>
          <a:p>
            <a:pPr lvl="1"/>
            <a:r>
              <a:rPr lang="en-GB" dirty="0"/>
              <a:t>Point two</a:t>
            </a:r>
          </a:p>
          <a:p>
            <a:pPr lvl="1"/>
            <a:r>
              <a:rPr lang="en-GB" dirty="0"/>
              <a:t>Point three</a:t>
            </a:r>
          </a:p>
          <a:p>
            <a:pPr lvl="1"/>
            <a:r>
              <a:rPr lang="en-GB" dirty="0"/>
              <a:t>Point four</a:t>
            </a:r>
          </a:p>
          <a:p>
            <a:pPr lvl="1"/>
            <a:r>
              <a:rPr lang="en-GB" dirty="0"/>
              <a:t>Point five</a:t>
            </a:r>
          </a:p>
          <a:p>
            <a:endParaRPr lang="en-GB" dirty="0"/>
          </a:p>
        </p:txBody>
      </p:sp>
      <p:sp>
        <p:nvSpPr>
          <p:cNvPr id="4" name="Date Placeholder 3"/>
          <p:cNvSpPr>
            <a:spLocks noGrp="1"/>
          </p:cNvSpPr>
          <p:nvPr>
            <p:ph type="dt" sz="half" idx="2"/>
          </p:nvPr>
        </p:nvSpPr>
        <p:spPr/>
        <p:txBody>
          <a:bodyPr/>
          <a:lstStyle/>
          <a:p>
            <a:r>
              <a:rPr lang="en-GB" noProof="1"/>
              <a:t>January 2019</a:t>
            </a:r>
          </a:p>
        </p:txBody>
      </p:sp>
      <p:sp>
        <p:nvSpPr>
          <p:cNvPr id="6" name="Slide Number Placeholder 5"/>
          <p:cNvSpPr>
            <a:spLocks noGrp="1"/>
          </p:cNvSpPr>
          <p:nvPr>
            <p:ph type="sldNum" sz="quarter" idx="4"/>
          </p:nvPr>
        </p:nvSpPr>
        <p:spPr/>
        <p:txBody>
          <a:bodyPr/>
          <a:lstStyle/>
          <a:p>
            <a:fld id="{D32BAE6A-B452-4007-8177-56DD051636F9}" type="slidenum">
              <a:rPr lang="en-GB" noProof="1" dirty="0" smtClean="0"/>
              <a:pPr/>
              <a:t>8</a:t>
            </a:fld>
            <a:endParaRPr lang="en-GB" noProof="1"/>
          </a:p>
        </p:txBody>
      </p:sp>
      <p:sp>
        <p:nvSpPr>
          <p:cNvPr id="5" name="Footer Placeholder 4"/>
          <p:cNvSpPr>
            <a:spLocks noGrp="1"/>
          </p:cNvSpPr>
          <p:nvPr>
            <p:ph type="ftr" sz="quarter" idx="3"/>
          </p:nvPr>
        </p:nvSpPr>
        <p:spPr/>
        <p:txBody>
          <a:bodyPr/>
          <a:lstStyle/>
          <a:p>
            <a:r>
              <a:rPr lang="en-GB" noProof="1"/>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potx" id="{04A158F3-5D3A-4581-94D5-6D2385F27494}" vid="{831E3374-38A1-4761-BD5F-F5CF99CAEBBF}"/>
    </a:ext>
  </a:extLst>
</a:theme>
</file>

<file path=ppt/theme/theme2.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Onscreen;2057;Pos1;Date1;Widescreen Shell template - 16x9</Template>
  <TotalTime>0</TotalTime>
  <Words>358</Words>
  <Application>Microsoft Office PowerPoint</Application>
  <PresentationFormat>Widescreen</PresentationFormat>
  <Paragraphs>75</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Futura Bold</vt:lpstr>
      <vt:lpstr>Futura Medium</vt:lpstr>
      <vt:lpstr>Wingdings</vt:lpstr>
      <vt:lpstr>Arial</vt:lpstr>
      <vt:lpstr>Shell layouts with footer</vt:lpstr>
      <vt:lpstr>PowerPoint Presentation</vt:lpstr>
      <vt:lpstr>Subtitle/additional information if required</vt:lpstr>
      <vt:lpstr>Standard text slide</vt:lpstr>
      <vt:lpstr>Standard text slide Two column layout</vt:lpstr>
      <vt:lpstr>Standard text slide  Two column high content layout</vt:lpstr>
      <vt:lpstr>PowerPoint Presentation</vt:lpstr>
      <vt:lpstr>PowerPoint Presentation</vt:lpstr>
      <vt:lpstr>Summary </vt:lpstr>
      <vt:lpstr>PowerPoint Presentation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Srisutthiyakorn, Natt SIEP-PTD/E/Q</dc:creator>
  <cp:lastModifiedBy>Srisutthiyakorn, Natt SIEP-PTD/E/Q</cp:lastModifiedBy>
  <cp:revision>1</cp:revision>
  <dcterms:created xsi:type="dcterms:W3CDTF">2019-01-02T19:36:20Z</dcterms:created>
  <dcterms:modified xsi:type="dcterms:W3CDTF">2019-01-02T21:21:38Z</dcterms:modified>
  <cp:category>Shell_IC: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ies>
</file>