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256" r:id="rId2"/>
    <p:sldId id="373" r:id="rId3"/>
    <p:sldId id="356" r:id="rId4"/>
    <p:sldId id="351" r:id="rId5"/>
    <p:sldId id="349" r:id="rId6"/>
    <p:sldId id="376" r:id="rId7"/>
    <p:sldId id="379" r:id="rId8"/>
    <p:sldId id="355" r:id="rId9"/>
    <p:sldId id="354" r:id="rId10"/>
  </p:sldIdLst>
  <p:sldSz cx="12192000" cy="6858000"/>
  <p:notesSz cx="6797675" cy="9926638"/>
  <p:embeddedFontLst>
    <p:embeddedFont>
      <p:font typeface="Futura Bold" panose="00000900000000000000" pitchFamily="2" charset="0"/>
      <p:regular r:id="rId13"/>
    </p:embeddedFont>
    <p:embeddedFont>
      <p:font typeface="Futura Medium" panose="00000400000000000000" pitchFamily="2" charset="0"/>
      <p:regular r:id="rId14"/>
      <p:bold r:id="rId15"/>
      <p:italic r:id="rId16"/>
      <p:boldItalic r:id="rId1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5448" autoAdjust="0"/>
  </p:normalViewPr>
  <p:slideViewPr>
    <p:cSldViewPr snapToGrid="0" snapToObjects="1" showGuides="1">
      <p:cViewPr varScale="1">
        <p:scale>
          <a:sx n="155" d="100"/>
          <a:sy n="155" d="100"/>
        </p:scale>
        <p:origin x="876" y="15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utthiyakorn, Natt SIEP-PTD/E/Q" userId="06649c71-eab4-4fcd-918a-f6ef5d2e325f" providerId="ADAL" clId="{FA29250D-FC4C-47DE-A4F7-9EB4E7A8DA46}"/>
    <pc:docChg chg="delSld">
      <pc:chgData name="Srisutthiyakorn, Natt SIEP-PTD/E/Q" userId="06649c71-eab4-4fcd-918a-f6ef5d2e325f" providerId="ADAL" clId="{FA29250D-FC4C-47DE-A4F7-9EB4E7A8DA46}" dt="2019-01-02T21:21:21.557" v="8" actId="2696"/>
      <pc:docMkLst>
        <pc:docMk/>
      </pc:docMkLst>
      <pc:sldChg chg="del">
        <pc:chgData name="Srisutthiyakorn, Natt SIEP-PTD/E/Q" userId="06649c71-eab4-4fcd-918a-f6ef5d2e325f" providerId="ADAL" clId="{FA29250D-FC4C-47DE-A4F7-9EB4E7A8DA46}" dt="2019-01-02T21:21:09.957" v="4" actId="2696"/>
        <pc:sldMkLst>
          <pc:docMk/>
          <pc:sldMk cId="0" sldId="345"/>
        </pc:sldMkLst>
      </pc:sldChg>
      <pc:sldChg chg="del">
        <pc:chgData name="Srisutthiyakorn, Natt SIEP-PTD/E/Q" userId="06649c71-eab4-4fcd-918a-f6ef5d2e325f" providerId="ADAL" clId="{FA29250D-FC4C-47DE-A4F7-9EB4E7A8DA46}" dt="2019-01-02T21:21:06.003" v="0" actId="2696"/>
        <pc:sldMkLst>
          <pc:docMk/>
          <pc:sldMk cId="3913706379" sldId="358"/>
        </pc:sldMkLst>
      </pc:sldChg>
      <pc:sldChg chg="del">
        <pc:chgData name="Srisutthiyakorn, Natt SIEP-PTD/E/Q" userId="06649c71-eab4-4fcd-918a-f6ef5d2e325f" providerId="ADAL" clId="{FA29250D-FC4C-47DE-A4F7-9EB4E7A8DA46}" dt="2019-01-02T21:21:07.222" v="1" actId="2696"/>
        <pc:sldMkLst>
          <pc:docMk/>
          <pc:sldMk cId="1957330005" sldId="360"/>
        </pc:sldMkLst>
      </pc:sldChg>
      <pc:sldChg chg="del">
        <pc:chgData name="Srisutthiyakorn, Natt SIEP-PTD/E/Q" userId="06649c71-eab4-4fcd-918a-f6ef5d2e325f" providerId="ADAL" clId="{FA29250D-FC4C-47DE-A4F7-9EB4E7A8DA46}" dt="2019-01-02T21:21:20.060" v="6" actId="2696"/>
        <pc:sldMkLst>
          <pc:docMk/>
          <pc:sldMk cId="2492240025" sldId="364"/>
        </pc:sldMkLst>
      </pc:sldChg>
      <pc:sldChg chg="del">
        <pc:chgData name="Srisutthiyakorn, Natt SIEP-PTD/E/Q" userId="06649c71-eab4-4fcd-918a-f6ef5d2e325f" providerId="ADAL" clId="{FA29250D-FC4C-47DE-A4F7-9EB4E7A8DA46}" dt="2019-01-02T21:21:20.991" v="7" actId="2696"/>
        <pc:sldMkLst>
          <pc:docMk/>
          <pc:sldMk cId="4120317095" sldId="372"/>
        </pc:sldMkLst>
      </pc:sldChg>
      <pc:sldChg chg="del">
        <pc:chgData name="Srisutthiyakorn, Natt SIEP-PTD/E/Q" userId="06649c71-eab4-4fcd-918a-f6ef5d2e325f" providerId="ADAL" clId="{FA29250D-FC4C-47DE-A4F7-9EB4E7A8DA46}" dt="2019-01-02T21:21:13.569" v="5" actId="2696"/>
        <pc:sldMkLst>
          <pc:docMk/>
          <pc:sldMk cId="379652221" sldId="375"/>
        </pc:sldMkLst>
      </pc:sldChg>
      <pc:sldChg chg="del">
        <pc:chgData name="Srisutthiyakorn, Natt SIEP-PTD/E/Q" userId="06649c71-eab4-4fcd-918a-f6ef5d2e325f" providerId="ADAL" clId="{FA29250D-FC4C-47DE-A4F7-9EB4E7A8DA46}" dt="2019-01-02T21:21:21.557" v="8" actId="2696"/>
        <pc:sldMkLst>
          <pc:docMk/>
          <pc:sldMk cId="3278643310" sldId="377"/>
        </pc:sldMkLst>
      </pc:sldChg>
      <pc:sldChg chg="del">
        <pc:chgData name="Srisutthiyakorn, Natt SIEP-PTD/E/Q" userId="06649c71-eab4-4fcd-918a-f6ef5d2e325f" providerId="ADAL" clId="{FA29250D-FC4C-47DE-A4F7-9EB4E7A8DA46}" dt="2019-01-02T21:21:07.972" v="2" actId="2696"/>
        <pc:sldMkLst>
          <pc:docMk/>
          <pc:sldMk cId="157366685" sldId="380"/>
        </pc:sldMkLst>
      </pc:sldChg>
      <pc:sldChg chg="del">
        <pc:chgData name="Srisutthiyakorn, Natt SIEP-PTD/E/Q" userId="06649c71-eab4-4fcd-918a-f6ef5d2e325f" providerId="ADAL" clId="{FA29250D-FC4C-47DE-A4F7-9EB4E7A8DA46}" dt="2019-01-02T21:21:09.535" v="3" actId="2696"/>
        <pc:sldMkLst>
          <pc:docMk/>
          <pc:sldMk cId="3841536074" sldId="3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02/01/2019</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02/01/2019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dirty="0">
              <a:latin typeface="Futura Medium" pitchFamily="2"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51604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366519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4</a:t>
            </a:fld>
            <a:endParaRPr lang="en-GB" dirty="0"/>
          </a:p>
        </p:txBody>
      </p:sp>
    </p:spTree>
    <p:extLst>
      <p:ext uri="{BB962C8B-B14F-4D97-AF65-F5344CB8AC3E}">
        <p14:creationId xmlns:p14="http://schemas.microsoft.com/office/powerpoint/2010/main" val="164533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5</a:t>
            </a:fld>
            <a:endParaRPr lang="en-GB" dirty="0"/>
          </a:p>
        </p:txBody>
      </p:sp>
    </p:spTree>
    <p:extLst>
      <p:ext uri="{BB962C8B-B14F-4D97-AF65-F5344CB8AC3E}">
        <p14:creationId xmlns:p14="http://schemas.microsoft.com/office/powerpoint/2010/main" val="250265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dirty="0"/>
          </a:p>
        </p:txBody>
      </p:sp>
    </p:spTree>
    <p:extLst>
      <p:ext uri="{BB962C8B-B14F-4D97-AF65-F5344CB8AC3E}">
        <p14:creationId xmlns:p14="http://schemas.microsoft.com/office/powerpoint/2010/main" val="513299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extLst>
      <p:ext uri="{BB962C8B-B14F-4D97-AF65-F5344CB8AC3E}">
        <p14:creationId xmlns:p14="http://schemas.microsoft.com/office/powerpoint/2010/main" val="4085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8</a:t>
            </a:fld>
            <a:endParaRPr lang="en-GB" dirty="0"/>
          </a:p>
        </p:txBody>
      </p:sp>
    </p:spTree>
    <p:extLst>
      <p:ext uri="{BB962C8B-B14F-4D97-AF65-F5344CB8AC3E}">
        <p14:creationId xmlns:p14="http://schemas.microsoft.com/office/powerpoint/2010/main" val="100966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8257FEED-A99B-4A6B-91BF-6085B3E81E2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F933B8A7-3B2E-45E9-8829-E5B21E40C68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50F18C57-1B55-408F-9897-C8DB4149DE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2" name="TextBox 11" descr="CONFIDENTIAL_TAG_0xFFEE">
            <a:extLst>
              <a:ext uri="{FF2B5EF4-FFF2-40B4-BE49-F238E27FC236}">
                <a16:creationId xmlns:a16="http://schemas.microsoft.com/office/drawing/2014/main" id="{C6A72CC3-216D-4088-B8DF-F4946FAC0D5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6" name="TextBox 5" descr="CONFIDENTIAL_TAG_0xFFEE">
            <a:extLst>
              <a:ext uri="{FF2B5EF4-FFF2-40B4-BE49-F238E27FC236}">
                <a16:creationId xmlns:a16="http://schemas.microsoft.com/office/drawing/2014/main" id="{10225954-E76C-41E4-82BC-2D20DE3DF66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mj-lt"/>
                <a:ea typeface="+mn-ea"/>
                <a:cs typeface="+mn-cs"/>
              </a:defRPr>
            </a:lvl1pPr>
          </a:lstStyle>
          <a:p>
            <a:pPr lvl="0"/>
            <a:r>
              <a:rPr lang="en-GB"/>
              <a:t>Edit Master text styles</a:t>
            </a:r>
            <a:endParaRPr lang="en-GB" dirty="0"/>
          </a:p>
        </p:txBody>
      </p:sp>
      <p:sp>
        <p:nvSpPr>
          <p:cNvPr id="7" name="TextBox 6" descr="CONFIDENTIAL_TAG_0xFFEE">
            <a:extLst>
              <a:ext uri="{FF2B5EF4-FFF2-40B4-BE49-F238E27FC236}">
                <a16:creationId xmlns:a16="http://schemas.microsoft.com/office/drawing/2014/main" id="{D3F085E5-FDD4-43E9-8C08-34000F9434D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9AD6E744-3232-4448-B6BD-7EBF9023924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151A1A9A-16CB-4AA1-BD03-1D307682C36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F68B3723-F008-42C7-A66E-B4A6A5D49A3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535F9A77-771C-44E1-9797-30E0B97D0B9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75F391FC-37FC-4BAE-8982-0232944062D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1D725E42-27E0-4CE0-9BD7-6AF7D33823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D8729182-386F-498F-B1DF-C0957449E4A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B2D6FB08-9983-4411-9509-5704ECCE385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653968A6-D1DD-491F-BCBB-4C4477B0D9E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72.28346,779.5076,74.93024,140.1173}"/>
          <p:cNvSpPr>
            <a:spLocks noGrp="1"/>
          </p:cNvSpPr>
          <p:nvPr>
            <p:ph type="ctrTitle"/>
          </p:nvPr>
        </p:nvSpPr>
        <p:spPr/>
        <p:txBody>
          <a:bodyPr/>
          <a:lstStyle/>
          <a:p>
            <a:endParaRPr lang="en-GB" dirty="0"/>
          </a:p>
        </p:txBody>
      </p:sp>
      <p:sp>
        <p:nvSpPr>
          <p:cNvPr id="23" name="Subtitle 22" descr="&lt;SUBTITLE&gt;{59.04,779.5076,260.6454,140.1173}"/>
          <p:cNvSpPr>
            <a:spLocks noGrp="1"/>
          </p:cNvSpPr>
          <p:nvPr>
            <p:ph type="subTitle" idx="1"/>
          </p:nvPr>
        </p:nvSpPr>
        <p:spPr/>
        <p:txBody>
          <a:bodyPr/>
          <a:lstStyle/>
          <a:p>
            <a:endParaRPr lang="en-GB" dirty="0"/>
          </a:p>
        </p:txBody>
      </p:sp>
      <p:sp>
        <p:nvSpPr>
          <p:cNvPr id="24" name="Text Placeholder 23" descr="&lt;NAME&gt;{18.70866,615.0022,361.2784,140.1173}"/>
          <p:cNvSpPr>
            <a:spLocks noGrp="1"/>
          </p:cNvSpPr>
          <p:nvPr>
            <p:ph type="body" sz="quarter" idx="10"/>
          </p:nvPr>
        </p:nvSpPr>
        <p:spPr/>
        <p:txBody>
          <a:bodyPr/>
          <a:lstStyle/>
          <a:p>
            <a:endParaRPr lang="en-GB" dirty="0"/>
          </a:p>
        </p:txBody>
      </p:sp>
      <p:sp>
        <p:nvSpPr>
          <p:cNvPr id="25" name="Text Placeholder 24" descr="&lt;ROLE&gt;{18.70866,615.0022,381.1074,140.1173}"/>
          <p:cNvSpPr>
            <a:spLocks noGrp="1"/>
          </p:cNvSpPr>
          <p:nvPr>
            <p:ph type="body" sz="quarter" idx="11"/>
          </p:nvPr>
        </p:nvSpPr>
        <p:spPr/>
        <p:txBody>
          <a:bodyPr/>
          <a:lstStyle/>
          <a:p>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January 2019</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GB" dirty="0"/>
              <a:t>Subtitle/additional information if required</a:t>
            </a:r>
          </a:p>
        </p:txBody>
      </p:sp>
      <p:sp>
        <p:nvSpPr>
          <p:cNvPr id="9" name="Text Placeholder 8"/>
          <p:cNvSpPr>
            <a:spLocks noGrp="1"/>
          </p:cNvSpPr>
          <p:nvPr>
            <p:ph type="body" idx="1"/>
          </p:nvPr>
        </p:nvSpPr>
        <p:spPr/>
        <p:txBody>
          <a:bodyPr/>
          <a:lstStyle/>
          <a:p>
            <a:r>
              <a:rPr lang="en-GB" dirty="0"/>
              <a:t>Divider slide title line</a:t>
            </a:r>
          </a:p>
        </p:txBody>
      </p:sp>
      <p:sp>
        <p:nvSpPr>
          <p:cNvPr id="10" name="Text Placeholder 9"/>
          <p:cNvSpPr>
            <a:spLocks noGrp="1"/>
          </p:cNvSpPr>
          <p:nvPr>
            <p:ph type="body" sz="quarter" idx="13"/>
          </p:nvPr>
        </p:nvSpPr>
        <p:spPr/>
        <p:txBody>
          <a:bodyPr/>
          <a:lstStyle/>
          <a:p>
            <a:r>
              <a:rPr lang="en-GB" dirty="0"/>
              <a:t>2</a:t>
            </a:r>
          </a:p>
        </p:txBody>
      </p:sp>
      <p:sp>
        <p:nvSpPr>
          <p:cNvPr id="2" name="Date Placeholder 1"/>
          <p:cNvSpPr>
            <a:spLocks noGrp="1"/>
          </p:cNvSpPr>
          <p:nvPr>
            <p:ph type="dt" sz="half" idx="2"/>
          </p:nvPr>
        </p:nvSpPr>
        <p:spPr/>
        <p:txBody>
          <a:bodyPr/>
          <a:lstStyle/>
          <a:p>
            <a:r>
              <a:rPr lang="en-GB" noProof="1"/>
              <a:t>January 2019</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3" name="Footer Placeholder 2"/>
          <p:cNvSpPr>
            <a:spLocks noGrp="1"/>
          </p:cNvSpPr>
          <p:nvPr>
            <p:ph type="ftr" sz="quarter" idx="3"/>
          </p:nvPr>
        </p:nvSpPr>
        <p:spPr/>
        <p:txBody>
          <a:bodyPr/>
          <a:lstStyle/>
          <a:p>
            <a:r>
              <a:rPr lang="en-GB" noProof="1"/>
              <a:t> </a:t>
            </a:r>
          </a:p>
        </p:txBody>
      </p:sp>
      <p:sp>
        <p:nvSpPr>
          <p:cNvPr id="8" name="Rectangular Callout 7"/>
          <p:cNvSpPr/>
          <p:nvPr/>
        </p:nvSpPr>
        <p:spPr>
          <a:xfrm>
            <a:off x="9798663" y="508000"/>
            <a:ext cx="1900345" cy="1128964"/>
          </a:xfrm>
          <a:prstGeom prst="wedgeRectCallout">
            <a:avLst>
              <a:gd name="adj1" fmla="val -3003"/>
              <a:gd name="adj2" fmla="val 940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To change the number, select the existing number and type the required number.</a:t>
            </a:r>
          </a:p>
        </p:txBody>
      </p:sp>
    </p:spTree>
    <p:extLst>
      <p:ext uri="{BB962C8B-B14F-4D97-AF65-F5344CB8AC3E}">
        <p14:creationId xmlns:p14="http://schemas.microsoft.com/office/powerpoint/2010/main" val="1408024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Standard text slide</a:t>
            </a:r>
          </a:p>
        </p:txBody>
      </p:sp>
      <p:sp>
        <p:nvSpPr>
          <p:cNvPr id="8" name="Content Placeholder 7"/>
          <p:cNvSpPr>
            <a:spLocks noGrp="1"/>
          </p:cNvSpPr>
          <p:nvPr>
            <p:ph sz="quarter" idx="11"/>
          </p:nvPr>
        </p:nvSpPr>
        <p:spPr/>
        <p:txBody>
          <a:bodyPr/>
          <a:lstStyle/>
          <a:p>
            <a:r>
              <a:rPr lang="en-GB" dirty="0">
                <a:solidFill>
                  <a:schemeClr val="accent2"/>
                </a:solidFill>
              </a:rPr>
              <a:t>Subheading can appear here if required</a:t>
            </a:r>
          </a:p>
          <a:p>
            <a:pPr lvl="1"/>
            <a:r>
              <a:rPr lang="en-GB" dirty="0"/>
              <a:t>First level of sub-information - Increase list level 1</a:t>
            </a:r>
          </a:p>
          <a:p>
            <a:pPr lvl="1"/>
            <a:r>
              <a:rPr lang="en-GB" dirty="0"/>
              <a:t>First level of sub-information - Increase list level 1</a:t>
            </a:r>
          </a:p>
          <a:p>
            <a:r>
              <a:rPr lang="en-GB" dirty="0"/>
              <a:t>Additional text can appear here if required.</a:t>
            </a:r>
          </a:p>
          <a:p>
            <a:pPr lvl="2"/>
            <a:r>
              <a:rPr lang="en-GB" dirty="0"/>
              <a:t>Second level of sub-information - Increase list level 2</a:t>
            </a:r>
          </a:p>
          <a:p>
            <a:pPr lvl="3"/>
            <a:r>
              <a:rPr lang="en-GB" dirty="0"/>
              <a:t>Third level of sub-information - Increase list level 3</a:t>
            </a:r>
          </a:p>
          <a:p>
            <a:endParaRPr lang="en-GB" dirty="0"/>
          </a:p>
          <a:p>
            <a:r>
              <a:rPr lang="en-GB" dirty="0">
                <a:solidFill>
                  <a:schemeClr val="accent2"/>
                </a:solidFill>
              </a:rPr>
              <a:t>Please note: </a:t>
            </a:r>
            <a:r>
              <a:rPr lang="en-GB" dirty="0"/>
              <a:t>To get a bullet point do not use the ‘Bullets’ icon on the toolbar, </a:t>
            </a:r>
            <a:br>
              <a:rPr lang="en-GB" dirty="0"/>
            </a:br>
            <a:r>
              <a:rPr lang="en-GB" dirty="0"/>
              <a:t>but rather the ‘Increase List Level’ or ‘Indent’ icon, which will give you both </a:t>
            </a:r>
            <a:br>
              <a:rPr lang="en-GB" dirty="0"/>
            </a:br>
            <a:r>
              <a:rPr lang="en-GB" dirty="0"/>
              <a:t>the correct bullet and indent.</a:t>
            </a:r>
          </a:p>
        </p:txBody>
      </p:sp>
      <p:sp>
        <p:nvSpPr>
          <p:cNvPr id="2" name="Date Placeholder 1"/>
          <p:cNvSpPr>
            <a:spLocks noGrp="1"/>
          </p:cNvSpPr>
          <p:nvPr>
            <p:ph type="dt" sz="half" idx="2"/>
          </p:nvPr>
        </p:nvSpPr>
        <p:spPr/>
        <p:txBody>
          <a:bodyPr/>
          <a:lstStyle/>
          <a:p>
            <a:r>
              <a:rPr lang="en-GB" noProof="1"/>
              <a:t>January 2019</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3</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Standard text slide</a:t>
            </a:r>
            <a:br>
              <a:rPr lang="en-GB" dirty="0"/>
            </a:br>
            <a:r>
              <a:rPr lang="en-GB" dirty="0"/>
              <a:t>Two column layout</a:t>
            </a:r>
          </a:p>
        </p:txBody>
      </p:sp>
      <p:sp>
        <p:nvSpPr>
          <p:cNvPr id="15" name="Content Placeholder 14"/>
          <p:cNvSpPr>
            <a:spLocks noGrp="1"/>
          </p:cNvSpPr>
          <p:nvPr>
            <p:ph sz="quarter" idx="13"/>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a:p>
            <a:endParaRPr lang="en-GB" dirty="0"/>
          </a:p>
        </p:txBody>
      </p:sp>
      <p:sp>
        <p:nvSpPr>
          <p:cNvPr id="4" name="Content Placeholder 3"/>
          <p:cNvSpPr>
            <a:spLocks noGrp="1"/>
          </p:cNvSpPr>
          <p:nvPr>
            <p:ph type="body" sz="quarter" idx="11"/>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p:txBody>
      </p:sp>
      <p:sp>
        <p:nvSpPr>
          <p:cNvPr id="2" name="Date Placeholder 1"/>
          <p:cNvSpPr>
            <a:spLocks noGrp="1"/>
          </p:cNvSpPr>
          <p:nvPr>
            <p:ph type="dt" sz="half" idx="2"/>
          </p:nvPr>
        </p:nvSpPr>
        <p:spPr/>
        <p:txBody>
          <a:bodyPr/>
          <a:lstStyle/>
          <a:p>
            <a:r>
              <a:rPr lang="en-GB" noProof="1"/>
              <a:t>January 2019</a:t>
            </a:r>
          </a:p>
        </p:txBody>
      </p:sp>
      <p:sp>
        <p:nvSpPr>
          <p:cNvPr id="5" name="Slide Number Placeholder 4"/>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text slide </a:t>
            </a:r>
            <a:br>
              <a:rPr lang="en-GB" dirty="0"/>
            </a:br>
            <a:r>
              <a:rPr lang="en-GB" dirty="0"/>
              <a:t>Two column high content layout</a:t>
            </a:r>
          </a:p>
        </p:txBody>
      </p:sp>
      <p:sp>
        <p:nvSpPr>
          <p:cNvPr id="3" name="Content Placeholder 2"/>
          <p:cNvSpPr>
            <a:spLocks noGrp="1"/>
          </p:cNvSpPr>
          <p:nvPr>
            <p:ph sz="quarter" idx="13"/>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solidFill>
                  <a:schemeClr val="accent2"/>
                </a:solidFill>
              </a:rPr>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5" name="Content Placeholder 4"/>
          <p:cNvSpPr>
            <a:spLocks noGrp="1"/>
          </p:cNvSpPr>
          <p:nvPr>
            <p:ph type="body" sz="quarter" idx="11"/>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solidFill>
                  <a:schemeClr val="accent2"/>
                </a:solidFill>
              </a:rPr>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4" name="Date Placeholder 3"/>
          <p:cNvSpPr>
            <a:spLocks noGrp="1"/>
          </p:cNvSpPr>
          <p:nvPr>
            <p:ph type="dt" sz="half" idx="2"/>
          </p:nvPr>
        </p:nvSpPr>
        <p:spPr/>
        <p:txBody>
          <a:bodyPr/>
          <a:lstStyle/>
          <a:p>
            <a:r>
              <a:rPr lang="en-GB" noProof="1"/>
              <a:t>January 2019</a:t>
            </a:r>
          </a:p>
        </p:txBody>
      </p:sp>
      <p:sp>
        <p:nvSpPr>
          <p:cNvPr id="7" name="Slide Number Placeholder 6"/>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6" name="Footer Placeholder 5"/>
          <p:cNvSpPr>
            <a:spLocks noGrp="1"/>
          </p:cNvSpPr>
          <p:nvPr>
            <p:ph type="ftr" sz="quarter" idx="3"/>
          </p:nvPr>
        </p:nvSpPr>
        <p:spPr/>
        <p:txBody>
          <a:bodyPr/>
          <a:lstStyle/>
          <a:p>
            <a:r>
              <a:rPr lang="en-GB" noProof="1"/>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GB" dirty="0"/>
          </a:p>
        </p:txBody>
      </p:sp>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January 2019</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6</a:t>
            </a:fld>
            <a:endParaRPr lang="en-GB" noProof="1"/>
          </a:p>
        </p:txBody>
      </p:sp>
      <p:sp>
        <p:nvSpPr>
          <p:cNvPr id="6" name="Footer Placeholder 5"/>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42232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January 2019</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7</a:t>
            </a:fld>
            <a:endParaRPr lang="en-GB" noProof="1"/>
          </a:p>
        </p:txBody>
      </p:sp>
    </p:spTree>
    <p:extLst>
      <p:ext uri="{BB962C8B-B14F-4D97-AF65-F5344CB8AC3E}">
        <p14:creationId xmlns:p14="http://schemas.microsoft.com/office/powerpoint/2010/main" val="29891272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p>
        </p:txBody>
      </p:sp>
      <p:sp>
        <p:nvSpPr>
          <p:cNvPr id="3" name="Content Placeholder 2"/>
          <p:cNvSpPr>
            <a:spLocks noGrp="1"/>
          </p:cNvSpPr>
          <p:nvPr>
            <p:ph sz="quarter" idx="11"/>
          </p:nvPr>
        </p:nvSpPr>
        <p:spPr/>
        <p:txBody>
          <a:bodyPr/>
          <a:lstStyle/>
          <a:p>
            <a:pPr lvl="1"/>
            <a:r>
              <a:rPr lang="en-GB" dirty="0"/>
              <a:t>Point one</a:t>
            </a:r>
          </a:p>
          <a:p>
            <a:pPr lvl="1"/>
            <a:r>
              <a:rPr lang="en-GB" dirty="0"/>
              <a:t>Point two</a:t>
            </a:r>
          </a:p>
          <a:p>
            <a:pPr lvl="1"/>
            <a:r>
              <a:rPr lang="en-GB" dirty="0"/>
              <a:t>Point three</a:t>
            </a:r>
          </a:p>
          <a:p>
            <a:pPr lvl="1"/>
            <a:r>
              <a:rPr lang="en-GB" dirty="0"/>
              <a:t>Point four</a:t>
            </a:r>
          </a:p>
          <a:p>
            <a:pPr lvl="1"/>
            <a:r>
              <a:rPr lang="en-GB" dirty="0"/>
              <a:t>Point five</a:t>
            </a:r>
          </a:p>
          <a:p>
            <a:endParaRPr lang="en-GB" dirty="0"/>
          </a:p>
        </p:txBody>
      </p:sp>
      <p:sp>
        <p:nvSpPr>
          <p:cNvPr id="4" name="Date Placeholder 3"/>
          <p:cNvSpPr>
            <a:spLocks noGrp="1"/>
          </p:cNvSpPr>
          <p:nvPr>
            <p:ph type="dt" sz="half" idx="2"/>
          </p:nvPr>
        </p:nvSpPr>
        <p:spPr/>
        <p:txBody>
          <a:bodyPr/>
          <a:lstStyle/>
          <a:p>
            <a:r>
              <a:rPr lang="en-GB" noProof="1"/>
              <a:t>January 2019</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8</a:t>
            </a:fld>
            <a:endParaRPr lang="en-GB" noProof="1"/>
          </a:p>
        </p:txBody>
      </p:sp>
      <p:sp>
        <p:nvSpPr>
          <p:cNvPr id="5" name="Footer Placeholder 4"/>
          <p:cNvSpPr>
            <a:spLocks noGrp="1"/>
          </p:cNvSpPr>
          <p:nvPr>
            <p:ph type="ftr" sz="quarter" idx="3"/>
          </p:nvPr>
        </p:nvSpPr>
        <p:spPr/>
        <p:txBody>
          <a:bodyPr/>
          <a:lstStyle/>
          <a:p>
            <a:r>
              <a:rPr lang="en-GB" noProof="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04A158F3-5D3A-4581-94D5-6D2385F27494}" vid="{831E3374-38A1-4761-BD5F-F5CF99CAEBBF}"/>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0</TotalTime>
  <Words>358</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Futura Bold</vt:lpstr>
      <vt:lpstr>Futura Medium</vt:lpstr>
      <vt:lpstr>Wingdings</vt:lpstr>
      <vt:lpstr>Arial</vt:lpstr>
      <vt:lpstr>Shell layouts with footer</vt:lpstr>
      <vt:lpstr>PowerPoint Presentation</vt:lpstr>
      <vt:lpstr>Subtitle/additional information if required</vt:lpstr>
      <vt:lpstr>Standard text slide</vt:lpstr>
      <vt:lpstr>Standard text slide Two column layout</vt:lpstr>
      <vt:lpstr>Standard text slide  Two column high content layout</vt:lpstr>
      <vt:lpstr>PowerPoint Presentation</vt:lpstr>
      <vt:lpstr>PowerPoint Presentation</vt:lpstr>
      <vt:lpstr>Summary </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Srisutthiyakorn, Natt SIEP-PTD/E/Q</dc:creator>
  <cp:lastModifiedBy>Srisutthiyakorn, Natt SIEP-PTD/E/Q</cp:lastModifiedBy>
  <cp:revision>1</cp:revision>
  <dcterms:created xsi:type="dcterms:W3CDTF">2019-01-02T19:36:20Z</dcterms:created>
  <dcterms:modified xsi:type="dcterms:W3CDTF">2019-01-02T21:21:38Z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