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63" r:id="rId3"/>
    <p:sldId id="272" r:id="rId4"/>
    <p:sldId id="267" r:id="rId5"/>
    <p:sldId id="268" r:id="rId6"/>
    <p:sldId id="269" r:id="rId7"/>
    <p:sldId id="270" r:id="rId8"/>
    <p:sldId id="271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>
        <p:scale>
          <a:sx n="66" d="100"/>
          <a:sy n="66" d="100"/>
        </p:scale>
        <p:origin x="90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BBBEB-7435-4F87-B744-C0FEFD2E696A}" type="datetimeFigureOut">
              <a:rPr lang="en-BZ" smtClean="0"/>
              <a:t>22/10/2023</a:t>
            </a:fld>
            <a:endParaRPr lang="en-B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AE151-792B-4869-97AC-8A2F1E3EF292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66293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AE151-792B-4869-97AC-8A2F1E3EF292}" type="slidenum">
              <a:rPr lang="en-BZ" smtClean="0"/>
              <a:t>7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27467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A55E99B-79BC-4FE0-B6CF-C75727E75EAA}" type="datetimeFigureOut">
              <a:rPr lang="en-BZ" smtClean="0"/>
              <a:t>21/10/2023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CFAE2FC-854F-4B22-9712-922EE515047E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01762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E99B-79BC-4FE0-B6CF-C75727E75EAA}" type="datetimeFigureOut">
              <a:rPr lang="en-BZ" smtClean="0"/>
              <a:t>21/10/2023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E2FC-854F-4B22-9712-922EE515047E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45529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E99B-79BC-4FE0-B6CF-C75727E75EAA}" type="datetimeFigureOut">
              <a:rPr lang="en-BZ" smtClean="0"/>
              <a:t>21/10/2023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E2FC-854F-4B22-9712-922EE515047E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69752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E99B-79BC-4FE0-B6CF-C75727E75EAA}" type="datetimeFigureOut">
              <a:rPr lang="en-BZ" smtClean="0"/>
              <a:t>21/10/2023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E2FC-854F-4B22-9712-922EE515047E}" type="slidenum">
              <a:rPr lang="en-BZ" smtClean="0"/>
              <a:t>‹#›</a:t>
            </a:fld>
            <a:endParaRPr lang="en-B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195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E99B-79BC-4FE0-B6CF-C75727E75EAA}" type="datetimeFigureOut">
              <a:rPr lang="en-BZ" smtClean="0"/>
              <a:t>21/10/2023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E2FC-854F-4B22-9712-922EE515047E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822250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E99B-79BC-4FE0-B6CF-C75727E75EAA}" type="datetimeFigureOut">
              <a:rPr lang="en-BZ" smtClean="0"/>
              <a:t>21/10/2023</a:t>
            </a:fld>
            <a:endParaRPr lang="en-B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E2FC-854F-4B22-9712-922EE515047E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508695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E99B-79BC-4FE0-B6CF-C75727E75EAA}" type="datetimeFigureOut">
              <a:rPr lang="en-BZ" smtClean="0"/>
              <a:t>21/10/2023</a:t>
            </a:fld>
            <a:endParaRPr lang="en-B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E2FC-854F-4B22-9712-922EE515047E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143723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E99B-79BC-4FE0-B6CF-C75727E75EAA}" type="datetimeFigureOut">
              <a:rPr lang="en-BZ" smtClean="0"/>
              <a:t>21/10/2023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E2FC-854F-4B22-9712-922EE515047E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825434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E99B-79BC-4FE0-B6CF-C75727E75EAA}" type="datetimeFigureOut">
              <a:rPr lang="en-BZ" smtClean="0"/>
              <a:t>21/10/2023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E2FC-854F-4B22-9712-922EE515047E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1207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E99B-79BC-4FE0-B6CF-C75727E75EAA}" type="datetimeFigureOut">
              <a:rPr lang="en-BZ" smtClean="0"/>
              <a:t>21/10/2023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E2FC-854F-4B22-9712-922EE515047E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30494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E99B-79BC-4FE0-B6CF-C75727E75EAA}" type="datetimeFigureOut">
              <a:rPr lang="en-BZ" smtClean="0"/>
              <a:t>21/10/2023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E2FC-854F-4B22-9712-922EE515047E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73254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E99B-79BC-4FE0-B6CF-C75727E75EAA}" type="datetimeFigureOut">
              <a:rPr lang="en-BZ" smtClean="0"/>
              <a:t>21/10/2023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E2FC-854F-4B22-9712-922EE515047E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34383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E99B-79BC-4FE0-B6CF-C75727E75EAA}" type="datetimeFigureOut">
              <a:rPr lang="en-BZ" smtClean="0"/>
              <a:t>21/10/2023</a:t>
            </a:fld>
            <a:endParaRPr lang="en-B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E2FC-854F-4B22-9712-922EE515047E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78597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E99B-79BC-4FE0-B6CF-C75727E75EAA}" type="datetimeFigureOut">
              <a:rPr lang="en-BZ" smtClean="0"/>
              <a:t>21/10/2023</a:t>
            </a:fld>
            <a:endParaRPr lang="en-B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E2FC-854F-4B22-9712-922EE515047E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04942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E99B-79BC-4FE0-B6CF-C75727E75EAA}" type="datetimeFigureOut">
              <a:rPr lang="en-BZ" smtClean="0"/>
              <a:t>21/10/2023</a:t>
            </a:fld>
            <a:endParaRPr lang="en-B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E2FC-854F-4B22-9712-922EE515047E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18982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E99B-79BC-4FE0-B6CF-C75727E75EAA}" type="datetimeFigureOut">
              <a:rPr lang="en-BZ" smtClean="0"/>
              <a:t>21/10/2023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E2FC-854F-4B22-9712-922EE515047E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74743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E99B-79BC-4FE0-B6CF-C75727E75EAA}" type="datetimeFigureOut">
              <a:rPr lang="en-BZ" smtClean="0"/>
              <a:t>21/10/2023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E2FC-854F-4B22-9712-922EE515047E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57499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5E99B-79BC-4FE0-B6CF-C75727E75EAA}" type="datetimeFigureOut">
              <a:rPr lang="en-BZ" smtClean="0"/>
              <a:t>21/10/2023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AE2FC-854F-4B22-9712-922EE515047E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672601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667" y="1367062"/>
            <a:ext cx="13097814" cy="2071598"/>
          </a:xfrm>
        </p:spPr>
        <p:txBody>
          <a:bodyPr>
            <a:noAutofit/>
          </a:bodyPr>
          <a:lstStyle/>
          <a:p>
            <a:r>
              <a:rPr lang="en-US" sz="9300" dirty="0" smtClean="0">
                <a:latin typeface="Gabriola" panose="04040605051002020D02" pitchFamily="82" charset="0"/>
              </a:rPr>
              <a:t> The Role of Controllers</a:t>
            </a:r>
            <a:endParaRPr lang="en-BZ" sz="9300" dirty="0">
              <a:latin typeface="Gabriola" panose="04040605051002020D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4321" y="4992957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 smtClean="0">
                <a:latin typeface="Gabriola" panose="04040605051002020D02" pitchFamily="82" charset="0"/>
              </a:rPr>
              <a:t>                                            </a:t>
            </a:r>
          </a:p>
          <a:p>
            <a:r>
              <a:rPr lang="en-US" sz="4400" dirty="0">
                <a:latin typeface="Gabriola" panose="04040605051002020D02" pitchFamily="82" charset="0"/>
              </a:rPr>
              <a:t> </a:t>
            </a:r>
            <a:r>
              <a:rPr lang="en-US" sz="4400" dirty="0" smtClean="0">
                <a:latin typeface="Gabriola" panose="04040605051002020D02" pitchFamily="82" charset="0"/>
              </a:rPr>
              <a:t>                                              By: Doris Portillo</a:t>
            </a:r>
            <a:endParaRPr lang="en-BZ" sz="4400" dirty="0">
              <a:latin typeface="Gabriola" panose="04040605051002020D02" pitchFamily="82" charset="0"/>
            </a:endParaRPr>
          </a:p>
        </p:txBody>
      </p:sp>
      <p:pic>
        <p:nvPicPr>
          <p:cNvPr id="3076" name="Picture 4" descr="Premium Vector | Circuit technology background with hi-tech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65938" y="2402861"/>
            <a:ext cx="1049719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0" b="1" dirty="0" smtClean="0">
                <a:latin typeface="Gabriola" panose="04040605051002020D02" pitchFamily="82" charset="0"/>
              </a:rPr>
              <a:t> The Role of Controllers</a:t>
            </a:r>
            <a:endParaRPr lang="en-BZ" sz="1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01809" y="5970769"/>
            <a:ext cx="2531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Gabriola" panose="04040605051002020D02" pitchFamily="82" charset="0"/>
              </a:rPr>
              <a:t>Doris Portillo</a:t>
            </a:r>
            <a:endParaRPr lang="en-BZ" sz="44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remium Vector | Circuit technology background with hi-tech digital data  connection system and computer electronic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72825" y="1858123"/>
            <a:ext cx="7263527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0" dirty="0" smtClean="0">
                <a:latin typeface="Gabriola" panose="04040605051002020D02" pitchFamily="82" charset="0"/>
              </a:rPr>
              <a:t>Thank you! </a:t>
            </a:r>
            <a:endParaRPr lang="en-BZ" sz="15000" dirty="0"/>
          </a:p>
        </p:txBody>
      </p:sp>
    </p:spTree>
    <p:extLst>
      <p:ext uri="{BB962C8B-B14F-4D97-AF65-F5344CB8AC3E}">
        <p14:creationId xmlns:p14="http://schemas.microsoft.com/office/powerpoint/2010/main" val="160691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remium Vector | Circuit technology background with hi-tech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461"/>
            <a:ext cx="12192000" cy="686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01723" y="2629115"/>
            <a:ext cx="946205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000" dirty="0" smtClean="0">
                <a:latin typeface="Gabriola" panose="04040605051002020D02" pitchFamily="82" charset="0"/>
              </a:rPr>
              <a:t>A hardware device or software program that manages or directs the flow of data between 2 entities. </a:t>
            </a:r>
            <a:endParaRPr lang="en-BZ" sz="5000" dirty="0">
              <a:latin typeface="Gabriola" panose="04040605051002020D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7682" y="1428786"/>
            <a:ext cx="64427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>
                <a:latin typeface="Gabriola" panose="04040605051002020D02" pitchFamily="82" charset="0"/>
              </a:rPr>
              <a:t>What is a Controller? </a:t>
            </a:r>
            <a:endParaRPr lang="en-BZ" sz="7200" dirty="0"/>
          </a:p>
        </p:txBody>
      </p:sp>
    </p:spTree>
    <p:extLst>
      <p:ext uri="{BB962C8B-B14F-4D97-AF65-F5344CB8AC3E}">
        <p14:creationId xmlns:p14="http://schemas.microsoft.com/office/powerpoint/2010/main" val="403184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Circuit technology background with hi-tech digital data connection system and computer electro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63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https://o.remove.bg/downloads/cfc46277-d2e0-4112-b442-d15b4192b745/cover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813"/>
            <a:ext cx="11858171" cy="468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28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Premium Vector | Circuit technology background with hi-tech digital data  connection system and computer electronic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2895" y="397356"/>
            <a:ext cx="1096646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Z" sz="8000" dirty="0" smtClean="0">
                <a:latin typeface="Gabriola" panose="04040605051002020D02" pitchFamily="82" charset="0"/>
              </a:rPr>
              <a:t>IDE disk or ATA/ATAPI controller</a:t>
            </a:r>
            <a:endParaRPr lang="en-BZ" sz="8000" dirty="0" smtClean="0">
              <a:latin typeface="Gabriola" panose="04040605051002020D02" pitchFamily="82" charset="0"/>
            </a:endParaRPr>
          </a:p>
        </p:txBody>
      </p:sp>
      <p:pic>
        <p:nvPicPr>
          <p:cNvPr id="10244" name="Picture 4" descr="https://o.remove.bg/downloads/db951eb1-660d-4cad-8abf-ff30d2adff4f/agp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735" y="1944711"/>
            <a:ext cx="6474637" cy="517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4096" y="2498501"/>
            <a:ext cx="58985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Gabriola" panose="04040605051002020D02" pitchFamily="82" charset="0"/>
              </a:rPr>
              <a:t>Enables data transfer and storage capability</a:t>
            </a:r>
            <a:endParaRPr lang="en-BZ" sz="40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77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Premium Vector | Circuit technology background with hi-tech digital data  connection system and computer electro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0871" y="320830"/>
            <a:ext cx="435568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Z" sz="8800" dirty="0" smtClean="0">
                <a:latin typeface="Gabriola" panose="04040605051002020D02" pitchFamily="82" charset="0"/>
              </a:rPr>
              <a:t>PCI Express</a:t>
            </a:r>
            <a:endParaRPr lang="en-BZ" sz="8800" dirty="0" smtClean="0">
              <a:latin typeface="Gabriola" panose="04040605051002020D02" pitchFamily="82" charset="0"/>
            </a:endParaRPr>
          </a:p>
        </p:txBody>
      </p:sp>
      <p:pic>
        <p:nvPicPr>
          <p:cNvPr id="11268" name="Picture 4" descr="https://o.remove.bg/downloads/6eb0ae75-bc94-443d-8d3d-2faaf652baaf/PCI-e-PCI-Express-Controller-Card-IDE-SATA-Internal-External-Adapter-Converter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8706">
            <a:off x="5752512" y="998449"/>
            <a:ext cx="6024050" cy="60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0870" y="2485623"/>
            <a:ext cx="59820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Gabriola" panose="04040605051002020D02" pitchFamily="82" charset="0"/>
              </a:rPr>
              <a:t>Enables high speed serial communication between CPU and its peripheral devices</a:t>
            </a:r>
            <a:endParaRPr lang="en-BZ" sz="40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30081" y="3244334"/>
            <a:ext cx="2618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BZ" dirty="0" smtClean="0">
                <a:latin typeface="Gabriola" panose="04040605051002020D02" pitchFamily="82" charset="0"/>
              </a:rPr>
              <a:t>SATA (Serial AT </a:t>
            </a:r>
            <a:r>
              <a:rPr lang="en-BZ" dirty="0" err="1" smtClean="0">
                <a:latin typeface="Gabriola" panose="04040605051002020D02" pitchFamily="82" charset="0"/>
              </a:rPr>
              <a:t>Attachme</a:t>
            </a:r>
            <a:endParaRPr lang="en-BZ" dirty="0" smtClean="0">
              <a:latin typeface="Gabriola" panose="04040605051002020D02" pitchFamily="82" charset="0"/>
            </a:endParaRPr>
          </a:p>
        </p:txBody>
      </p:sp>
      <p:pic>
        <p:nvPicPr>
          <p:cNvPr id="12290" name="Picture 2" descr="Premium Vector | Technology background with hitech digi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63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42367" y="4117193"/>
            <a:ext cx="9451626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Z" sz="8000" dirty="0" smtClean="0">
                <a:latin typeface="Gabriola" panose="04040605051002020D02" pitchFamily="82" charset="0"/>
              </a:rPr>
              <a:t>SATA (Serial AT Attachment)</a:t>
            </a:r>
          </a:p>
          <a:p>
            <a:endParaRPr lang="en-BZ" sz="8000" dirty="0" smtClean="0">
              <a:latin typeface="Gabriola" panose="04040605051002020D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767" y="5273321"/>
            <a:ext cx="7827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Gabriola" panose="04040605051002020D02" pitchFamily="82" charset="0"/>
              </a:rPr>
              <a:t>How data is transferred between a computers motherboard and mass storage devices</a:t>
            </a:r>
            <a:endParaRPr lang="en-BZ" sz="4000" dirty="0">
              <a:latin typeface="Gabriola" panose="04040605051002020D02" pitchFamily="82" charset="0"/>
            </a:endParaRPr>
          </a:p>
        </p:txBody>
      </p:sp>
      <p:pic>
        <p:nvPicPr>
          <p:cNvPr id="8" name="Picture 7" descr="https://o.remove.bg/downloads/65998201-c32f-4e0f-a521-2928687fc68c/sata-cable-connected-to-a-drive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924" y="0"/>
            <a:ext cx="5379076" cy="450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3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mium Vector | Circuit technology background with hi-tech digital data  connection system and computer electron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57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1322" y="501321"/>
            <a:ext cx="112293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Z" sz="7200" dirty="0" smtClean="0">
                <a:latin typeface="Gabriola" panose="04040605051002020D02" pitchFamily="82" charset="0"/>
              </a:rPr>
              <a:t>SCSI (small computer system interface)</a:t>
            </a:r>
            <a:endParaRPr lang="en-BZ" sz="7200" dirty="0" smtClean="0">
              <a:latin typeface="Gabriola" panose="04040605051002020D02" pitchFamily="82" charset="0"/>
            </a:endParaRPr>
          </a:p>
        </p:txBody>
      </p:sp>
      <p:pic>
        <p:nvPicPr>
          <p:cNvPr id="6" name="Picture 4" descr="https://o.remove.bg/downloads/0b3b2798-c24a-42ef-8b2d-09f891aedaf6/scsi-drive-thumbnail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639" y="2069470"/>
            <a:ext cx="6793539" cy="45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3944" y="2614411"/>
            <a:ext cx="48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BZ" dirty="0"/>
          </a:p>
        </p:txBody>
      </p:sp>
      <p:sp>
        <p:nvSpPr>
          <p:cNvPr id="9" name="TextBox 8"/>
          <p:cNvSpPr txBox="1"/>
          <p:nvPr/>
        </p:nvSpPr>
        <p:spPr>
          <a:xfrm>
            <a:off x="481322" y="2060413"/>
            <a:ext cx="5893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Gabriola" panose="04040605051002020D02" pitchFamily="82" charset="0"/>
              </a:rPr>
              <a:t>Used</a:t>
            </a:r>
            <a:r>
              <a:rPr lang="en-US" sz="3600" dirty="0">
                <a:latin typeface="Gabriola" panose="04040605051002020D02" pitchFamily="82" charset="0"/>
              </a:rPr>
              <a:t> to connect and communicate between computers and peripheral devices</a:t>
            </a:r>
            <a:endParaRPr lang="en-BZ" sz="36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7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Premium Vector | Circuit technology background with hi-tech digital data  connection system and computer electronic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13518" y="926137"/>
            <a:ext cx="830868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Z" sz="8000" dirty="0" smtClean="0">
                <a:latin typeface="Gabriola" panose="04040605051002020D02" pitchFamily="82" charset="0"/>
              </a:rPr>
              <a:t>USB (universal serial bus)</a:t>
            </a:r>
            <a:endParaRPr lang="en-BZ" sz="8000" dirty="0" smtClean="0">
              <a:latin typeface="Gabriola" panose="04040605051002020D02" pitchFamily="82" charset="0"/>
            </a:endParaRPr>
          </a:p>
        </p:txBody>
      </p:sp>
      <p:pic>
        <p:nvPicPr>
          <p:cNvPr id="6" name="Picture 8" descr="https://o.remove.bg/downloads/f30256bc-31f5-4a80-bd69-502ff6a713ba/MUF-64DA-AM_006_L-Perspective-Open_Blue__1_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14244">
            <a:off x="6704857" y="2640378"/>
            <a:ext cx="4882537" cy="366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2732" y="2650667"/>
            <a:ext cx="5808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Gabriola" panose="04040605051002020D02" pitchFamily="82" charset="0"/>
              </a:rPr>
              <a:t> </a:t>
            </a:r>
            <a:r>
              <a:rPr lang="en-US" sz="4000" dirty="0" smtClean="0">
                <a:latin typeface="Gabriola" panose="04040605051002020D02" pitchFamily="82" charset="0"/>
              </a:rPr>
              <a:t>A </a:t>
            </a:r>
            <a:r>
              <a:rPr lang="en-US" sz="4000" dirty="0">
                <a:latin typeface="Gabriola" panose="04040605051002020D02" pitchFamily="82" charset="0"/>
              </a:rPr>
              <a:t>mechanism used to connect peripheral devices to </a:t>
            </a:r>
            <a:r>
              <a:rPr lang="en-US" sz="4000" dirty="0" smtClean="0">
                <a:latin typeface="Gabriola" panose="04040605051002020D02" pitchFamily="82" charset="0"/>
              </a:rPr>
              <a:t>computers and data transfer</a:t>
            </a:r>
            <a:endParaRPr lang="en-BZ" sz="40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9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lectronic Background Images - Free Download on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4"/>
            <a:ext cx="12192000" cy="685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3620" y="1173448"/>
            <a:ext cx="1176475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latin typeface="Gabriola" panose="04040605051002020D02" pitchFamily="82" charset="0"/>
              </a:rPr>
              <a:t>What is the role of controllers?</a:t>
            </a:r>
            <a:endParaRPr lang="en-BZ" sz="9600" dirty="0"/>
          </a:p>
        </p:txBody>
      </p:sp>
      <p:sp>
        <p:nvSpPr>
          <p:cNvPr id="7" name="Rectangle 6"/>
          <p:cNvSpPr/>
          <p:nvPr/>
        </p:nvSpPr>
        <p:spPr>
          <a:xfrm>
            <a:off x="1347989" y="2951289"/>
            <a:ext cx="98319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5400" dirty="0" smtClean="0">
                <a:latin typeface="Gabriola" panose="04040605051002020D02" pitchFamily="82" charset="0"/>
              </a:rPr>
              <a:t>These are responsible for moving the data between the peripheral devices that it controls and its local buffer storage. </a:t>
            </a:r>
            <a:endParaRPr lang="en-BZ" sz="54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8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1535</TotalTime>
  <Words>133</Words>
  <Application>Microsoft Office PowerPoint</Application>
  <PresentationFormat>Widescreen</PresentationFormat>
  <Paragraphs>22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Gabriola</vt:lpstr>
      <vt:lpstr>Trebuchet MS</vt:lpstr>
      <vt:lpstr>Tw Cen MT</vt:lpstr>
      <vt:lpstr>Wingdings</vt:lpstr>
      <vt:lpstr>Circuit</vt:lpstr>
      <vt:lpstr> The Role of Controllers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Controllers</dc:title>
  <dc:creator>Admin</dc:creator>
  <cp:lastModifiedBy>Admin</cp:lastModifiedBy>
  <cp:revision>23</cp:revision>
  <dcterms:created xsi:type="dcterms:W3CDTF">2023-10-22T02:03:58Z</dcterms:created>
  <dcterms:modified xsi:type="dcterms:W3CDTF">2023-10-23T03:39:24Z</dcterms:modified>
</cp:coreProperties>
</file>