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OLS-2: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Natabona H.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4289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raw, blame,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57" y="2336800"/>
            <a:ext cx="7562594" cy="3598863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8011885" y="2195286"/>
            <a:ext cx="185058" cy="82731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3686" y="2195286"/>
            <a:ext cx="402771" cy="82731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725877" y="2525486"/>
            <a:ext cx="511628" cy="6422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3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adding an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2" y="2177144"/>
            <a:ext cx="5503081" cy="37802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83" y="2177144"/>
            <a:ext cx="5685373" cy="44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5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Thank you!: …to be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AIM: 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to 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/>
              <a:t>h</a:t>
            </a:r>
            <a:r>
              <a:rPr lang="en-US" dirty="0" smtClean="0"/>
              <a:t>ow to create a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/>
              <a:t>w</a:t>
            </a:r>
            <a:r>
              <a:rPr lang="en-US" dirty="0" smtClean="0"/>
              <a:t>riting in markdown</a:t>
            </a:r>
          </a:p>
          <a:p>
            <a:r>
              <a:rPr lang="en-US" dirty="0"/>
              <a:t>h</a:t>
            </a:r>
            <a:r>
              <a:rPr lang="en-US" dirty="0" smtClean="0"/>
              <a:t>ow to create a README file</a:t>
            </a:r>
          </a:p>
          <a:p>
            <a:r>
              <a:rPr lang="en-US" dirty="0"/>
              <a:t>h</a:t>
            </a:r>
            <a:r>
              <a:rPr lang="en-US" dirty="0" smtClean="0"/>
              <a:t>ow to enable a small website via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to manage issues and labels</a:t>
            </a:r>
          </a:p>
          <a:p>
            <a:r>
              <a:rPr lang="en-US" dirty="0"/>
              <a:t>h</a:t>
            </a:r>
            <a:r>
              <a:rPr lang="en-US" dirty="0" smtClean="0"/>
              <a:t>ow to submit changes via Pull Request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platform: you can work </a:t>
            </a:r>
            <a:r>
              <a:rPr lang="en-US" i="1" dirty="0" smtClean="0"/>
              <a:t>collaboratively</a:t>
            </a:r>
            <a:r>
              <a:rPr lang="en-US" dirty="0" smtClean="0"/>
              <a:t> on a project from anywhere in the world!</a:t>
            </a:r>
          </a:p>
          <a:p>
            <a:r>
              <a:rPr lang="en-US" dirty="0" smtClean="0"/>
              <a:t>Helps you manage different versions of your work/project</a:t>
            </a:r>
          </a:p>
          <a:p>
            <a:r>
              <a:rPr lang="en-US" dirty="0" smtClean="0"/>
              <a:t>Version?- a draft of your work</a:t>
            </a:r>
          </a:p>
          <a:p>
            <a:endParaRPr lang="en-US" dirty="0" smtClean="0"/>
          </a:p>
          <a:p>
            <a:r>
              <a:rPr lang="en-US" dirty="0" smtClean="0"/>
              <a:t>Have an account yet? – it’s super-easy!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Log into GitHub.com account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Write in your details and create one (we already did!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N/B: you do not need to know coding to use </a:t>
            </a:r>
            <a:r>
              <a:rPr lang="en-US" dirty="0" err="1" smtClean="0">
                <a:sym typeface="Wingdings" panose="05000000000000000000" pitchFamily="2" charset="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8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1.GitHub: how to create a repository (repo)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5" y="2198914"/>
            <a:ext cx="8914732" cy="4071257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9347125" y="2198914"/>
            <a:ext cx="968829" cy="36474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8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a) how to create a repository (repo) &amp; add a readme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2111829"/>
            <a:ext cx="4453684" cy="4484914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237514" y="3189514"/>
            <a:ext cx="2188028" cy="1088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56867" y="4234543"/>
            <a:ext cx="1163346" cy="2177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64297" y="5257800"/>
            <a:ext cx="1055916" cy="326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99715" y="2877234"/>
            <a:ext cx="2656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Type in a name (short &amp; easy to remember)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Github</a:t>
            </a:r>
            <a:r>
              <a:rPr lang="en-US" sz="2000" b="1" dirty="0" smtClean="0"/>
              <a:t> will check for name availability</a:t>
            </a:r>
            <a:endParaRPr lang="en-US" sz="20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48683" y="6379029"/>
            <a:ext cx="1071530" cy="2177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0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b) how to edit a readme.md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8" y="2275114"/>
            <a:ext cx="9350829" cy="3777343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36035" y="2481943"/>
            <a:ext cx="140425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0321" y="4800600"/>
            <a:ext cx="1719943" cy="69668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761516" y="4887686"/>
            <a:ext cx="751113" cy="7620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9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c) commit changes (“save” changes)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2462212"/>
            <a:ext cx="4256314" cy="3878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7" y="2462212"/>
            <a:ext cx="6523265" cy="376441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66057" y="4137592"/>
            <a:ext cx="1251857" cy="84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80315" y="4985657"/>
            <a:ext cx="451756" cy="4572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49686" y="5921830"/>
            <a:ext cx="582385" cy="76199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d) final outcome after committing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2264229"/>
            <a:ext cx="10084933" cy="3799114"/>
          </a:xfrm>
        </p:spPr>
      </p:pic>
    </p:spTree>
    <p:extLst>
      <p:ext uri="{BB962C8B-B14F-4D97-AF65-F5344CB8AC3E}">
        <p14:creationId xmlns:p14="http://schemas.microsoft.com/office/powerpoint/2010/main" val="49096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e) Markdown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9" y="2347686"/>
            <a:ext cx="5617028" cy="38245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29" y="2347686"/>
            <a:ext cx="5346246" cy="38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205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204</TotalTime>
  <Words>226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Berlin</vt:lpstr>
      <vt:lpstr>OLS-2: GitHub</vt:lpstr>
      <vt:lpstr>AIM: Learning points</vt:lpstr>
      <vt:lpstr>What is GitHub? </vt:lpstr>
      <vt:lpstr>1.GitHub: how to create a repository (repo)</vt:lpstr>
      <vt:lpstr>GitHub: a) how to create a repository (repo) &amp; add a readme file</vt:lpstr>
      <vt:lpstr>GitHub: b) how to edit a readme.md</vt:lpstr>
      <vt:lpstr>GitHub: c) commit changes (“save” changes)</vt:lpstr>
      <vt:lpstr>GitHub: d) final outcome after committing changes</vt:lpstr>
      <vt:lpstr>GitHub: e) Markdown syntax</vt:lpstr>
      <vt:lpstr>Github: raw, blame, history</vt:lpstr>
      <vt:lpstr>Github: adding an image</vt:lpstr>
      <vt:lpstr> Thank you!: …to be 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OLS-2: GitHub</dc:title>
  <dc:creator>Harriet Natabona</dc:creator>
  <cp:lastModifiedBy>Harriet Natabona</cp:lastModifiedBy>
  <cp:revision>12</cp:revision>
  <dcterms:created xsi:type="dcterms:W3CDTF">2020-10-10T13:29:20Z</dcterms:created>
  <dcterms:modified xsi:type="dcterms:W3CDTF">2020-10-12T09:37:18Z</dcterms:modified>
</cp:coreProperties>
</file>