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FE5E5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C405-EE55-4879-A443-9F2A8449F0B8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98C4-D79B-4CED-82C0-A9AED355A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41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C405-EE55-4879-A443-9F2A8449F0B8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98C4-D79B-4CED-82C0-A9AED355A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41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C405-EE55-4879-A443-9F2A8449F0B8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98C4-D79B-4CED-82C0-A9AED355A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54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C405-EE55-4879-A443-9F2A8449F0B8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98C4-D79B-4CED-82C0-A9AED355A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34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C405-EE55-4879-A443-9F2A8449F0B8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98C4-D79B-4CED-82C0-A9AED355A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91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C405-EE55-4879-A443-9F2A8449F0B8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98C4-D79B-4CED-82C0-A9AED355A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78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C405-EE55-4879-A443-9F2A8449F0B8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98C4-D79B-4CED-82C0-A9AED355A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18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C405-EE55-4879-A443-9F2A8449F0B8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98C4-D79B-4CED-82C0-A9AED355A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92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C405-EE55-4879-A443-9F2A8449F0B8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98C4-D79B-4CED-82C0-A9AED355A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15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C405-EE55-4879-A443-9F2A8449F0B8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98C4-D79B-4CED-82C0-A9AED355A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37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C405-EE55-4879-A443-9F2A8449F0B8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98C4-D79B-4CED-82C0-A9AED355A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1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C405-EE55-4879-A443-9F2A8449F0B8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C98C4-D79B-4CED-82C0-A9AED355A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31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D54D7BC-661D-4838-A888-280F47F98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6" y="1072381"/>
            <a:ext cx="5365375" cy="95857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FF226B6-C71A-4E5F-9C49-CD51C4F8D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48" y="4273028"/>
            <a:ext cx="4212322" cy="699245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F8E7E6-5D82-4A5C-9DBA-1807B63CEF07}"/>
              </a:ext>
            </a:extLst>
          </p:cNvPr>
          <p:cNvSpPr/>
          <p:nvPr/>
        </p:nvSpPr>
        <p:spPr>
          <a:xfrm>
            <a:off x="5011714" y="652116"/>
            <a:ext cx="566533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200" b="0" cap="none" spc="0" dirty="0">
                <a:ln w="0"/>
                <a:gradFill flip="none" rotWithShape="1">
                  <a:gsLst>
                    <a:gs pos="0">
                      <a:srgbClr val="FF7979"/>
                    </a:gs>
                    <a:gs pos="100000">
                      <a:srgbClr val="FFD1D1"/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Season: Spring</a:t>
            </a:r>
            <a:endParaRPr lang="ja-JP" altLang="en-US" sz="7200" b="0" cap="none" spc="0" dirty="0">
              <a:ln w="0"/>
              <a:gradFill flip="none" rotWithShape="1">
                <a:gsLst>
                  <a:gs pos="0">
                    <a:srgbClr val="FF7979"/>
                  </a:gs>
                  <a:gs pos="100000">
                    <a:srgbClr val="FFD1D1"/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873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</Words>
  <Application>Microsoft Office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中川 凪月</dc:creator>
  <cp:lastModifiedBy>中川 凪月</cp:lastModifiedBy>
  <cp:revision>1</cp:revision>
  <dcterms:created xsi:type="dcterms:W3CDTF">2021-05-14T13:57:41Z</dcterms:created>
  <dcterms:modified xsi:type="dcterms:W3CDTF">2021-05-14T14:00:45Z</dcterms:modified>
</cp:coreProperties>
</file>