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1"/>
  </p:normalViewPr>
  <p:slideViewPr>
    <p:cSldViewPr snapToGrid="0" snapToObjects="1">
      <p:cViewPr>
        <p:scale>
          <a:sx n="104" d="100"/>
          <a:sy n="104" d="100"/>
        </p:scale>
        <p:origin x="-160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3609F-9DD2-4C41-9388-075F315FAC74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16EAC-DCA6-A34A-A75A-3BCB270E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4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16EAC-DCA6-A34A-A75A-3BCB270E4F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16EAC-DCA6-A34A-A75A-3BCB270E4F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B0A2-1E56-3C73-24C1-742C8F10C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DF666-B5DB-0004-A291-820FFA793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C9DED-C173-5836-AA54-7EB5184C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9AEDD-69D3-594E-A058-3368A925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5BB4-95E6-779B-334E-37D449C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4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BE0C-1DA7-3677-1F26-1D4E3C85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CCA38-E134-A01D-57B0-70F382DF1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426A-AF14-C055-5CDE-7B41AB09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27D6-5E2F-5FBE-8D18-B59B7F58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D6141-4DD1-AD26-6D6C-1BC3B668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1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E77EB-CBE0-09C1-5471-A863C0AFB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A6F63-B030-DA59-A7DA-5190699C5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4DCF-80E4-D26E-3A72-05AA805F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C438-1876-59D9-AE8D-880EF233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9633-C93E-1EBC-4194-15416B9E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FE26-F0C4-462F-314C-52D3D4CB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F3E5-BE5A-EFF5-208A-6659FAD7F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25EEB-CF8E-88C5-20D1-183E8FD4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C3DD-F349-127D-5637-1650FA58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D962-D63C-421A-2E77-899217DB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5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7A7B-69D6-F298-EA24-F6123C0A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2298A-ED0A-6930-3CBD-5116070D0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8E022-A8FD-62AC-4B87-6139F2B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6BAB-4716-3221-672B-F95F2EB5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C129D-66AF-1FA2-FA59-2DC87793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0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BAE7-E1A9-7D12-DF8D-F05E0ED0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96EC-1EF2-D91D-4DBD-07F8B44AD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57A95-0FC2-FC43-FD92-EC0192C03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268D-0C45-E419-F309-E0A1BD96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F300A-2572-9EBC-02FC-93E9510F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C78AF-D06D-8930-EB80-268D695B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6613-AD6F-ACB6-BA92-34715005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AB1AA-F9F3-5BD7-0C7F-0BF56FFC2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0EBF6-DB01-92E6-8EDD-888630E53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1FA27-BA00-B19D-1BB2-DE47DDEEF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7327F-8DAB-0512-9BC5-182FA7D5A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B0757-7836-59A9-A834-524329B6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02F1C-A989-7880-485D-47494CFB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617BA-8A84-7DD3-A7FC-E4796BFE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57F3-E64B-E6BD-684B-EDA9BE7C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FF2FE-4731-6438-18FF-28C1CDBC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ED30A-CE75-B7B5-D991-512BA29E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EF3C7-5903-F337-9EFD-A4829C33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BF9A5-76E8-C243-7C80-8D352095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2994C-A8C2-835D-2EB0-978AF95D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07340-CBF9-8614-71F7-DA65ACDF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7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5FDC-2F12-237F-5405-201C0C43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0F4B-3A70-C09D-AA59-75FAEA35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B9921-08AB-99B0-184E-8E745E383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92ED7-2A17-4CC9-BFCD-380F0513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017F9-5EB4-2FA0-99A4-0FFE9A6F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07D70-28FF-5A0C-5903-4A6C8A2F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8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DA0B-B7AB-021A-406C-E1131785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E9004-B841-B4A7-762D-CD974DF75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17B3-0A74-4D69-FDB7-60E096149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5D42A-6832-205E-76BF-92E7020E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CCFAA-7CF5-E2AF-6F86-60C3FF2C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0F014-FAE7-139B-B32E-38722584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7112D-7290-A25F-280C-86A5885E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42120-BE8A-A6CD-D46A-96A80717A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17032-3422-A93A-7F54-F83EEDDCB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1BBF-3345-BDB2-B527-DECA8E060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2FDE-DAB8-11FC-F2B8-ED7F2E5C2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writing implement, stationary&#10;&#10;Description automatically generated">
            <a:extLst>
              <a:ext uri="{FF2B5EF4-FFF2-40B4-BE49-F238E27FC236}">
                <a16:creationId xmlns:a16="http://schemas.microsoft.com/office/drawing/2014/main" id="{FCCFE42C-115C-AC7A-9D16-919659E37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02" y="1015585"/>
            <a:ext cx="5746586" cy="5394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3917EE4-903B-6983-3892-2D113A9881CC}"/>
              </a:ext>
            </a:extLst>
          </p:cNvPr>
          <p:cNvSpPr/>
          <p:nvPr/>
        </p:nvSpPr>
        <p:spPr>
          <a:xfrm>
            <a:off x="166102" y="514350"/>
            <a:ext cx="5746586" cy="500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pitchFamily="2" charset="0"/>
              </a:rPr>
              <a:t>Before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F4117-6F90-8B6E-B67A-8AAD1BECA78E}"/>
              </a:ext>
            </a:extLst>
          </p:cNvPr>
          <p:cNvSpPr/>
          <p:nvPr/>
        </p:nvSpPr>
        <p:spPr>
          <a:xfrm>
            <a:off x="5914619" y="514350"/>
            <a:ext cx="5746586" cy="500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pitchFamily="2" charset="0"/>
              </a:rPr>
              <a:t>After</a:t>
            </a:r>
            <a:endParaRPr lang="en-US" sz="2800" dirty="0">
              <a:latin typeface="Helvetica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E23EB1-18EC-DE30-FC15-E66171DF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976" y="1015138"/>
            <a:ext cx="5746586" cy="53958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403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Buyers of Maurizio Cattelan's $120k Banana Defend It as 'the Unicorn of the  Art World,' Comparing the Work to Warhol's Soup Cans">
            <a:extLst>
              <a:ext uri="{FF2B5EF4-FFF2-40B4-BE49-F238E27FC236}">
                <a16:creationId xmlns:a16="http://schemas.microsoft.com/office/drawing/2014/main" id="{D7854F8A-D8CA-3C49-A3FD-3AF2EECED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045" y="818453"/>
            <a:ext cx="4199997" cy="245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y 7, 2005: “Hollaback Girl” by Gwen Stefani Hit No. 1 on the Billboard  Hot 100 - Lifetime">
            <a:extLst>
              <a:ext uri="{FF2B5EF4-FFF2-40B4-BE49-F238E27FC236}">
                <a16:creationId xmlns:a16="http://schemas.microsoft.com/office/drawing/2014/main" id="{9325251A-A33C-526C-D771-78C5E683A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6" y="828675"/>
            <a:ext cx="54864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nions: Banana (2010) - Where to Watch It Streaming Online | Reelgood">
            <a:extLst>
              <a:ext uri="{FF2B5EF4-FFF2-40B4-BE49-F238E27FC236}">
                <a16:creationId xmlns:a16="http://schemas.microsoft.com/office/drawing/2014/main" id="{44AA7FB0-BE48-AADD-39E7-F982C0E0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818453"/>
            <a:ext cx="3985685" cy="597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anana...buck! - YouTube">
            <a:extLst>
              <a:ext uri="{FF2B5EF4-FFF2-40B4-BE49-F238E27FC236}">
                <a16:creationId xmlns:a16="http://schemas.microsoft.com/office/drawing/2014/main" id="{ABC4089E-FC54-731A-2D24-A36DC964C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12"/>
          <a:stretch/>
        </p:blipFill>
        <p:spPr bwMode="auto">
          <a:xfrm>
            <a:off x="485775" y="3893935"/>
            <a:ext cx="4199997" cy="287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lvet Underground Sues Andy Warhol Foundation Over Famous Banana Album  Cover – The Hollywood Reporter">
            <a:extLst>
              <a:ext uri="{FF2B5EF4-FFF2-40B4-BE49-F238E27FC236}">
                <a16:creationId xmlns:a16="http://schemas.microsoft.com/office/drawing/2014/main" id="{C11C32A8-CC6C-B99A-A6A2-4C68C798DF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" t="6249" r="3987" b="7006"/>
          <a:stretch/>
        </p:blipFill>
        <p:spPr bwMode="auto">
          <a:xfrm>
            <a:off x="4380231" y="2857500"/>
            <a:ext cx="3878685" cy="389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52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5955</TotalTime>
  <Words>4</Words>
  <Application>Microsoft Macintosh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Deacon</dc:creator>
  <cp:lastModifiedBy>Nathaniel Deacon</cp:lastModifiedBy>
  <cp:revision>2</cp:revision>
  <dcterms:created xsi:type="dcterms:W3CDTF">2022-07-08T15:01:31Z</dcterms:created>
  <dcterms:modified xsi:type="dcterms:W3CDTF">2022-07-12T18:17:30Z</dcterms:modified>
</cp:coreProperties>
</file>