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65" r:id="rId7"/>
    <p:sldId id="266" r:id="rId8"/>
    <p:sldId id="258" r:id="rId9"/>
    <p:sldId id="259" r:id="rId10"/>
    <p:sldId id="260" r:id="rId11"/>
    <p:sldId id="262" r:id="rId12"/>
    <p:sldId id="261" r:id="rId13"/>
    <p:sldId id="263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11ECF-C094-4A2A-BEA4-B0A461D29439}" v="3" dt="2023-09-12T05:09:23.567"/>
    <p1510:client id="{2EA33561-6243-4B99-8B35-02BB03DDDED9}" v="14" dt="2023-08-08T03:04:48.689"/>
    <p1510:client id="{394D977D-FE22-41F8-87FF-CECE8CEF357A}" v="1" dt="2023-08-08T03:12:49.848"/>
    <p1510:client id="{674062FF-2FAB-4744-9372-86425314D11D}" v="24" dt="2023-08-07T09:34:46.201"/>
    <p1510:client id="{6E63C438-2F0C-4A37-92AD-18910981394F}" v="1" dt="2023-08-08T02:07:47.187"/>
    <p1510:client id="{845D216B-E694-4902-B0FD-A7AF6B81AF35}" v="2" dt="2023-08-08T02:32:59.175"/>
    <p1510:client id="{9553C747-CF3D-45A8-B078-62DD1EF5120F}" v="37" dt="2023-08-07T10:39:13.760"/>
    <p1510:client id="{96B6DB41-4E86-451F-B883-74AB0365F075}" v="27" dt="2023-08-07T09:41:22.836"/>
    <p1510:client id="{A331D61F-38DF-024F-9E2F-BB43835AD5A5}" v="5" dt="2023-08-08T04:07:46.089"/>
    <p1510:client id="{DF002EC3-1326-4FC1-AEB0-E209640AB81E}" v="79" dt="2023-08-08T01:37:55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674062FF-2FAB-4744-9372-86425314D11D}"/>
    <pc:docChg chg="addSld modSld">
      <pc:chgData name="Marko Niinimaki" userId="S::marko.n@chula.ac.th::ab6f4332-a5c8-47a0-b00f-a2f262e28e4b" providerId="AD" clId="Web-{674062FF-2FAB-4744-9372-86425314D11D}" dt="2023-08-07T09:34:46.201" v="22" actId="20577"/>
      <pc:docMkLst>
        <pc:docMk/>
      </pc:docMkLst>
      <pc:sldChg chg="delSp modSp add replId">
        <pc:chgData name="Marko Niinimaki" userId="S::marko.n@chula.ac.th::ab6f4332-a5c8-47a0-b00f-a2f262e28e4b" providerId="AD" clId="Web-{674062FF-2FAB-4744-9372-86425314D11D}" dt="2023-08-07T09:34:46.201" v="22" actId="20577"/>
        <pc:sldMkLst>
          <pc:docMk/>
          <pc:sldMk cId="1342366230" sldId="264"/>
        </pc:sldMkLst>
        <pc:spChg chg="mod">
          <ac:chgData name="Marko Niinimaki" userId="S::marko.n@chula.ac.th::ab6f4332-a5c8-47a0-b00f-a2f262e28e4b" providerId="AD" clId="Web-{674062FF-2FAB-4744-9372-86425314D11D}" dt="2023-08-07T09:31:47.176" v="15" actId="20577"/>
          <ac:spMkLst>
            <pc:docMk/>
            <pc:sldMk cId="1342366230" sldId="264"/>
            <ac:spMk id="101" creationId="{00000000-0000-0000-0000-000000000000}"/>
          </ac:spMkLst>
        </pc:spChg>
        <pc:spChg chg="mod">
          <ac:chgData name="Marko Niinimaki" userId="S::marko.n@chula.ac.th::ab6f4332-a5c8-47a0-b00f-a2f262e28e4b" providerId="AD" clId="Web-{674062FF-2FAB-4744-9372-86425314D11D}" dt="2023-08-07T09:34:46.201" v="22" actId="20577"/>
          <ac:spMkLst>
            <pc:docMk/>
            <pc:sldMk cId="1342366230" sldId="264"/>
            <ac:spMk id="102" creationId="{00000000-0000-0000-0000-000000000000}"/>
          </ac:spMkLst>
        </pc:spChg>
        <pc:picChg chg="del">
          <ac:chgData name="Marko Niinimaki" userId="S::marko.n@chula.ac.th::ab6f4332-a5c8-47a0-b00f-a2f262e28e4b" providerId="AD" clId="Web-{674062FF-2FAB-4744-9372-86425314D11D}" dt="2023-08-07T09:31:18.612" v="1"/>
          <ac:picMkLst>
            <pc:docMk/>
            <pc:sldMk cId="1342366230" sldId="264"/>
            <ac:picMk id="103" creationId="{00000000-0000-0000-0000-000000000000}"/>
          </ac:picMkLst>
        </pc:picChg>
      </pc:sldChg>
    </pc:docChg>
  </pc:docChgLst>
  <pc:docChgLst>
    <pc:chgData name="Tanyaporn Kijrungviroj" userId="0f7467cf-ae97-4ca5-85b2-c115eac8fea2" providerId="ADAL" clId="{A331D61F-38DF-024F-9E2F-BB43835AD5A5}"/>
    <pc:docChg chg="custSel modSld">
      <pc:chgData name="Tanyaporn Kijrungviroj" userId="0f7467cf-ae97-4ca5-85b2-c115eac8fea2" providerId="ADAL" clId="{A331D61F-38DF-024F-9E2F-BB43835AD5A5}" dt="2023-08-08T04:07:46.089" v="2" actId="27636"/>
      <pc:docMkLst>
        <pc:docMk/>
      </pc:docMkLst>
      <pc:sldChg chg="modSp mod">
        <pc:chgData name="Tanyaporn Kijrungviroj" userId="0f7467cf-ae97-4ca5-85b2-c115eac8fea2" providerId="ADAL" clId="{A331D61F-38DF-024F-9E2F-BB43835AD5A5}" dt="2023-08-08T04:07:46.077" v="0" actId="27636"/>
        <pc:sldMkLst>
          <pc:docMk/>
          <pc:sldMk cId="0" sldId="258"/>
        </pc:sldMkLst>
        <pc:spChg chg="mod">
          <ac:chgData name="Tanyaporn Kijrungviroj" userId="0f7467cf-ae97-4ca5-85b2-c115eac8fea2" providerId="ADAL" clId="{A331D61F-38DF-024F-9E2F-BB43835AD5A5}" dt="2023-08-08T04:07:46.077" v="0" actId="27636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Tanyaporn Kijrungviroj" userId="0f7467cf-ae97-4ca5-85b2-c115eac8fea2" providerId="ADAL" clId="{A331D61F-38DF-024F-9E2F-BB43835AD5A5}" dt="2023-08-08T04:07:46.080" v="1" actId="27636"/>
        <pc:sldMkLst>
          <pc:docMk/>
          <pc:sldMk cId="0" sldId="259"/>
        </pc:sldMkLst>
        <pc:spChg chg="mod">
          <ac:chgData name="Tanyaporn Kijrungviroj" userId="0f7467cf-ae97-4ca5-85b2-c115eac8fea2" providerId="ADAL" clId="{A331D61F-38DF-024F-9E2F-BB43835AD5A5}" dt="2023-08-08T04:07:46.080" v="1" actId="27636"/>
          <ac:spMkLst>
            <pc:docMk/>
            <pc:sldMk cId="0" sldId="259"/>
            <ac:spMk id="78" creationId="{00000000-0000-0000-0000-000000000000}"/>
          </ac:spMkLst>
        </pc:spChg>
      </pc:sldChg>
      <pc:sldChg chg="modSp mod">
        <pc:chgData name="Tanyaporn Kijrungviroj" userId="0f7467cf-ae97-4ca5-85b2-c115eac8fea2" providerId="ADAL" clId="{A331D61F-38DF-024F-9E2F-BB43835AD5A5}" dt="2023-08-08T04:07:46.089" v="2" actId="27636"/>
        <pc:sldMkLst>
          <pc:docMk/>
          <pc:sldMk cId="0" sldId="262"/>
        </pc:sldMkLst>
        <pc:spChg chg="mod">
          <ac:chgData name="Tanyaporn Kijrungviroj" userId="0f7467cf-ae97-4ca5-85b2-c115eac8fea2" providerId="ADAL" clId="{A331D61F-38DF-024F-9E2F-BB43835AD5A5}" dt="2023-08-08T04:07:46.089" v="2" actId="27636"/>
          <ac:spMkLst>
            <pc:docMk/>
            <pc:sldMk cId="0" sldId="262"/>
            <ac:spMk id="96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2EA33561-6243-4B99-8B35-02BB03DDDED9}"/>
    <pc:docChg chg="modSld">
      <pc:chgData name="Marko Niinimaki" userId="S::marko.n@chula.ac.th::ab6f4332-a5c8-47a0-b00f-a2f262e28e4b" providerId="AD" clId="Web-{2EA33561-6243-4B99-8B35-02BB03DDDED9}" dt="2023-08-08T03:04:48.689" v="14" actId="20577"/>
      <pc:docMkLst>
        <pc:docMk/>
      </pc:docMkLst>
      <pc:sldChg chg="modSp">
        <pc:chgData name="Marko Niinimaki" userId="S::marko.n@chula.ac.th::ab6f4332-a5c8-47a0-b00f-a2f262e28e4b" providerId="AD" clId="Web-{2EA33561-6243-4B99-8B35-02BB03DDDED9}" dt="2023-08-08T02:50:27.191" v="11" actId="20577"/>
        <pc:sldMkLst>
          <pc:docMk/>
          <pc:sldMk cId="0" sldId="258"/>
        </pc:sldMkLst>
        <pc:spChg chg="mod">
          <ac:chgData name="Marko Niinimaki" userId="S::marko.n@chula.ac.th::ab6f4332-a5c8-47a0-b00f-a2f262e28e4b" providerId="AD" clId="Web-{2EA33561-6243-4B99-8B35-02BB03DDDED9}" dt="2023-08-08T02:50:27.191" v="11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2EA33561-6243-4B99-8B35-02BB03DDDED9}" dt="2023-08-08T03:04:48.689" v="14" actId="20577"/>
        <pc:sldMkLst>
          <pc:docMk/>
          <pc:sldMk cId="0" sldId="260"/>
        </pc:sldMkLst>
        <pc:spChg chg="mod">
          <ac:chgData name="Marko Niinimaki" userId="S::marko.n@chula.ac.th::ab6f4332-a5c8-47a0-b00f-a2f262e28e4b" providerId="AD" clId="Web-{2EA33561-6243-4B99-8B35-02BB03DDDED9}" dt="2023-08-08T03:04:48.689" v="14" actId="20577"/>
          <ac:spMkLst>
            <pc:docMk/>
            <pc:sldMk cId="0" sldId="260"/>
            <ac:spMk id="84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DF002EC3-1326-4FC1-AEB0-E209640AB81E}"/>
    <pc:docChg chg="addSld modSld">
      <pc:chgData name="Marko Niinimaki" userId="S::marko.n@chula.ac.th::ab6f4332-a5c8-47a0-b00f-a2f262e28e4b" providerId="AD" clId="Web-{DF002EC3-1326-4FC1-AEB0-E209640AB81E}" dt="2023-08-08T01:37:55.044" v="75" actId="20577"/>
      <pc:docMkLst>
        <pc:docMk/>
      </pc:docMkLst>
      <pc:sldChg chg="modSp add replId">
        <pc:chgData name="Marko Niinimaki" userId="S::marko.n@chula.ac.th::ab6f4332-a5c8-47a0-b00f-a2f262e28e4b" providerId="AD" clId="Web-{DF002EC3-1326-4FC1-AEB0-E209640AB81E}" dt="2023-08-08T01:35:42.868" v="39" actId="20577"/>
        <pc:sldMkLst>
          <pc:docMk/>
          <pc:sldMk cId="3745009435" sldId="265"/>
        </pc:sldMkLst>
        <pc:spChg chg="mod">
          <ac:chgData name="Marko Niinimaki" userId="S::marko.n@chula.ac.th::ab6f4332-a5c8-47a0-b00f-a2f262e28e4b" providerId="AD" clId="Web-{DF002EC3-1326-4FC1-AEB0-E209640AB81E}" dt="2023-08-08T01:35:01.164" v="10" actId="20577"/>
          <ac:spMkLst>
            <pc:docMk/>
            <pc:sldMk cId="3745009435" sldId="265"/>
            <ac:spMk id="61" creationId="{00000000-0000-0000-0000-000000000000}"/>
          </ac:spMkLst>
        </pc:spChg>
        <pc:spChg chg="mod">
          <ac:chgData name="Marko Niinimaki" userId="S::marko.n@chula.ac.th::ab6f4332-a5c8-47a0-b00f-a2f262e28e4b" providerId="AD" clId="Web-{DF002EC3-1326-4FC1-AEB0-E209640AB81E}" dt="2023-08-08T01:35:42.868" v="39" actId="20577"/>
          <ac:spMkLst>
            <pc:docMk/>
            <pc:sldMk cId="3745009435" sldId="265"/>
            <ac:spMk id="62" creationId="{00000000-0000-0000-0000-000000000000}"/>
          </ac:spMkLst>
        </pc:spChg>
      </pc:sldChg>
      <pc:sldChg chg="modSp add replId">
        <pc:chgData name="Marko Niinimaki" userId="S::marko.n@chula.ac.th::ab6f4332-a5c8-47a0-b00f-a2f262e28e4b" providerId="AD" clId="Web-{DF002EC3-1326-4FC1-AEB0-E209640AB81E}" dt="2023-08-08T01:37:55.044" v="75" actId="20577"/>
        <pc:sldMkLst>
          <pc:docMk/>
          <pc:sldMk cId="2497847244" sldId="266"/>
        </pc:sldMkLst>
        <pc:spChg chg="mod">
          <ac:chgData name="Marko Niinimaki" userId="S::marko.n@chula.ac.th::ab6f4332-a5c8-47a0-b00f-a2f262e28e4b" providerId="AD" clId="Web-{DF002EC3-1326-4FC1-AEB0-E209640AB81E}" dt="2023-08-08T01:36:17.151" v="44" actId="20577"/>
          <ac:spMkLst>
            <pc:docMk/>
            <pc:sldMk cId="2497847244" sldId="266"/>
            <ac:spMk id="61" creationId="{00000000-0000-0000-0000-000000000000}"/>
          </ac:spMkLst>
        </pc:spChg>
        <pc:spChg chg="mod">
          <ac:chgData name="Marko Niinimaki" userId="S::marko.n@chula.ac.th::ab6f4332-a5c8-47a0-b00f-a2f262e28e4b" providerId="AD" clId="Web-{DF002EC3-1326-4FC1-AEB0-E209640AB81E}" dt="2023-08-08T01:37:55.044" v="75" actId="20577"/>
          <ac:spMkLst>
            <pc:docMk/>
            <pc:sldMk cId="2497847244" sldId="266"/>
            <ac:spMk id="6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11611ECF-C094-4A2A-BEA4-B0A461D29439}"/>
    <pc:docChg chg="modSld">
      <pc:chgData name="Marko Niinimaki" userId="S::marko.n@chula.ac.th::ab6f4332-a5c8-47a0-b00f-a2f262e28e4b" providerId="AD" clId="Web-{11611ECF-C094-4A2A-BEA4-B0A461D29439}" dt="2023-09-12T05:09:21.239" v="1" actId="20577"/>
      <pc:docMkLst>
        <pc:docMk/>
      </pc:docMkLst>
      <pc:sldChg chg="modSp">
        <pc:chgData name="Marko Niinimaki" userId="S::marko.n@chula.ac.th::ab6f4332-a5c8-47a0-b00f-a2f262e28e4b" providerId="AD" clId="Web-{11611ECF-C094-4A2A-BEA4-B0A461D29439}" dt="2023-09-12T05:09:21.239" v="1" actId="20577"/>
        <pc:sldMkLst>
          <pc:docMk/>
          <pc:sldMk cId="0" sldId="258"/>
        </pc:sldMkLst>
        <pc:spChg chg="mod">
          <ac:chgData name="Marko Niinimaki" userId="S::marko.n@chula.ac.th::ab6f4332-a5c8-47a0-b00f-a2f262e28e4b" providerId="AD" clId="Web-{11611ECF-C094-4A2A-BEA4-B0A461D29439}" dt="2023-09-12T05:09:21.239" v="1" actId="20577"/>
          <ac:spMkLst>
            <pc:docMk/>
            <pc:sldMk cId="0" sldId="258"/>
            <ac:spMk id="67" creationId="{00000000-0000-0000-0000-000000000000}"/>
          </ac:spMkLst>
        </pc:spChg>
      </pc:sldChg>
    </pc:docChg>
  </pc:docChgLst>
  <pc:docChgLst>
    <pc:chgData name="Chatchada Trakoolphaisan" userId="S::6558021856@student.chula.ac.th::bbfb259b-d7ff-42c8-82a1-917cbe31c67c" providerId="AD" clId="Web-{845D216B-E694-4902-B0FD-A7AF6B81AF35}"/>
    <pc:docChg chg="modSld">
      <pc:chgData name="Chatchada Trakoolphaisan" userId="S::6558021856@student.chula.ac.th::bbfb259b-d7ff-42c8-82a1-917cbe31c67c" providerId="AD" clId="Web-{845D216B-E694-4902-B0FD-A7AF6B81AF35}" dt="2023-08-08T02:32:59.175" v="1" actId="1076"/>
      <pc:docMkLst>
        <pc:docMk/>
      </pc:docMkLst>
      <pc:sldChg chg="modSp">
        <pc:chgData name="Chatchada Trakoolphaisan" userId="S::6558021856@student.chula.ac.th::bbfb259b-d7ff-42c8-82a1-917cbe31c67c" providerId="AD" clId="Web-{845D216B-E694-4902-B0FD-A7AF6B81AF35}" dt="2023-08-08T02:32:59.175" v="1" actId="1076"/>
        <pc:sldMkLst>
          <pc:docMk/>
          <pc:sldMk cId="0" sldId="256"/>
        </pc:sldMkLst>
        <pc:spChg chg="mod">
          <ac:chgData name="Chatchada Trakoolphaisan" userId="S::6558021856@student.chula.ac.th::bbfb259b-d7ff-42c8-82a1-917cbe31c67c" providerId="AD" clId="Web-{845D216B-E694-4902-B0FD-A7AF6B81AF35}" dt="2023-08-08T02:32:59.175" v="1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Nattaya Rungwikraiwong" userId="S::6558029956@student.chula.ac.th::211dc9e1-c0df-4df5-8d73-5239b4773a46" providerId="AD" clId="Web-{394D977D-FE22-41F8-87FF-CECE8CEF357A}"/>
    <pc:docChg chg="modSld">
      <pc:chgData name="Nattaya Rungwikraiwong" userId="S::6558029956@student.chula.ac.th::211dc9e1-c0df-4df5-8d73-5239b4773a46" providerId="AD" clId="Web-{394D977D-FE22-41F8-87FF-CECE8CEF357A}" dt="2023-08-08T03:12:49.848" v="0" actId="1076"/>
      <pc:docMkLst>
        <pc:docMk/>
      </pc:docMkLst>
      <pc:sldChg chg="modSp">
        <pc:chgData name="Nattaya Rungwikraiwong" userId="S::6558029956@student.chula.ac.th::211dc9e1-c0df-4df5-8d73-5239b4773a46" providerId="AD" clId="Web-{394D977D-FE22-41F8-87FF-CECE8CEF357A}" dt="2023-08-08T03:12:49.848" v="0" actId="1076"/>
        <pc:sldMkLst>
          <pc:docMk/>
          <pc:sldMk cId="1342366230" sldId="264"/>
        </pc:sldMkLst>
        <pc:spChg chg="mod">
          <ac:chgData name="Nattaya Rungwikraiwong" userId="S::6558029956@student.chula.ac.th::211dc9e1-c0df-4df5-8d73-5239b4773a46" providerId="AD" clId="Web-{394D977D-FE22-41F8-87FF-CECE8CEF357A}" dt="2023-08-08T03:12:49.848" v="0" actId="1076"/>
          <ac:spMkLst>
            <pc:docMk/>
            <pc:sldMk cId="1342366230" sldId="264"/>
            <ac:spMk id="10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86370259-2449-48C6-941A-4340528D431E}"/>
    <pc:docChg chg="modSld">
      <pc:chgData name="Marko Niinimaki" userId="S::marko.n@chula.ac.th::ab6f4332-a5c8-47a0-b00f-a2f262e28e4b" providerId="AD" clId="Web-{86370259-2449-48C6-941A-4340528D431E}" dt="2023-08-07T04:01:08.467" v="8" actId="20577"/>
      <pc:docMkLst>
        <pc:docMk/>
      </pc:docMkLst>
      <pc:sldChg chg="modSp">
        <pc:chgData name="Marko Niinimaki" userId="S::marko.n@chula.ac.th::ab6f4332-a5c8-47a0-b00f-a2f262e28e4b" providerId="AD" clId="Web-{86370259-2449-48C6-941A-4340528D431E}" dt="2023-08-07T04:01:08.467" v="8" actId="20577"/>
        <pc:sldMkLst>
          <pc:docMk/>
          <pc:sldMk cId="0" sldId="260"/>
        </pc:sldMkLst>
        <pc:spChg chg="mod">
          <ac:chgData name="Marko Niinimaki" userId="S::marko.n@chula.ac.th::ab6f4332-a5c8-47a0-b00f-a2f262e28e4b" providerId="AD" clId="Web-{86370259-2449-48C6-941A-4340528D431E}" dt="2023-08-07T04:01:08.467" v="8" actId="20577"/>
          <ac:spMkLst>
            <pc:docMk/>
            <pc:sldMk cId="0" sldId="260"/>
            <ac:spMk id="84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96B6DB41-4E86-451F-B883-74AB0365F075}"/>
    <pc:docChg chg="modSld">
      <pc:chgData name="Marko Niinimaki" userId="S::marko.n@chula.ac.th::ab6f4332-a5c8-47a0-b00f-a2f262e28e4b" providerId="AD" clId="Web-{96B6DB41-4E86-451F-B883-74AB0365F075}" dt="2023-08-07T09:41:22.836" v="26" actId="20577"/>
      <pc:docMkLst>
        <pc:docMk/>
      </pc:docMkLst>
      <pc:sldChg chg="modSp">
        <pc:chgData name="Marko Niinimaki" userId="S::marko.n@chula.ac.th::ab6f4332-a5c8-47a0-b00f-a2f262e28e4b" providerId="AD" clId="Web-{96B6DB41-4E86-451F-B883-74AB0365F075}" dt="2023-08-07T09:41:22.836" v="26" actId="20577"/>
        <pc:sldMkLst>
          <pc:docMk/>
          <pc:sldMk cId="1342366230" sldId="264"/>
        </pc:sldMkLst>
        <pc:spChg chg="mod">
          <ac:chgData name="Marko Niinimaki" userId="S::marko.n@chula.ac.th::ab6f4332-a5c8-47a0-b00f-a2f262e28e4b" providerId="AD" clId="Web-{96B6DB41-4E86-451F-B883-74AB0365F075}" dt="2023-08-07T09:41:22.836" v="26" actId="20577"/>
          <ac:spMkLst>
            <pc:docMk/>
            <pc:sldMk cId="1342366230" sldId="264"/>
            <ac:spMk id="102" creationId="{00000000-0000-0000-0000-000000000000}"/>
          </ac:spMkLst>
        </pc:spChg>
      </pc:sldChg>
    </pc:docChg>
  </pc:docChgLst>
  <pc:docChgLst>
    <pc:chgData name="Palawat Sirirat-Usdorn" userId="S::6558057456@student.chula.ac.th::540509b9-8049-4697-af29-d55b77080d97" providerId="AD" clId="Web-{6E63C438-2F0C-4A37-92AD-18910981394F}"/>
    <pc:docChg chg="sldOrd">
      <pc:chgData name="Palawat Sirirat-Usdorn" userId="S::6558057456@student.chula.ac.th::540509b9-8049-4697-af29-d55b77080d97" providerId="AD" clId="Web-{6E63C438-2F0C-4A37-92AD-18910981394F}" dt="2023-08-08T02:07:47.187" v="0"/>
      <pc:docMkLst>
        <pc:docMk/>
      </pc:docMkLst>
      <pc:sldChg chg="ord">
        <pc:chgData name="Palawat Sirirat-Usdorn" userId="S::6558057456@student.chula.ac.th::540509b9-8049-4697-af29-d55b77080d97" providerId="AD" clId="Web-{6E63C438-2F0C-4A37-92AD-18910981394F}" dt="2023-08-08T02:07:47.187" v="0"/>
        <pc:sldMkLst>
          <pc:docMk/>
          <pc:sldMk cId="0" sldId="261"/>
        </pc:sldMkLst>
      </pc:sldChg>
    </pc:docChg>
  </pc:docChgLst>
  <pc:docChgLst>
    <pc:chgData name="Marko Niinimaki" userId="S::marko.n@chula.ac.th::ab6f4332-a5c8-47a0-b00f-a2f262e28e4b" providerId="AD" clId="Web-{9553C747-CF3D-45A8-B078-62DD1EF5120F}"/>
    <pc:docChg chg="modSld">
      <pc:chgData name="Marko Niinimaki" userId="S::marko.n@chula.ac.th::ab6f4332-a5c8-47a0-b00f-a2f262e28e4b" providerId="AD" clId="Web-{9553C747-CF3D-45A8-B078-62DD1EF5120F}" dt="2023-08-07T10:39:13.760" v="36" actId="20577"/>
      <pc:docMkLst>
        <pc:docMk/>
      </pc:docMkLst>
      <pc:sldChg chg="modSp">
        <pc:chgData name="Marko Niinimaki" userId="S::marko.n@chula.ac.th::ab6f4332-a5c8-47a0-b00f-a2f262e28e4b" providerId="AD" clId="Web-{9553C747-CF3D-45A8-B078-62DD1EF5120F}" dt="2023-08-07T10:39:13.760" v="36" actId="20577"/>
        <pc:sldMkLst>
          <pc:docMk/>
          <pc:sldMk cId="1342366230" sldId="264"/>
        </pc:sldMkLst>
        <pc:spChg chg="mod">
          <ac:chgData name="Marko Niinimaki" userId="S::marko.n@chula.ac.th::ab6f4332-a5c8-47a0-b00f-a2f262e28e4b" providerId="AD" clId="Web-{9553C747-CF3D-45A8-B078-62DD1EF5120F}" dt="2023-08-07T10:39:13.760" v="36" actId="20577"/>
          <ac:spMkLst>
            <pc:docMk/>
            <pc:sldMk cId="1342366230" sldId="264"/>
            <ac:spMk id="1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844c3f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844c3f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844c3f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844c3f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73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e23b8a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e23b8a5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https://youtu.be/kQDxmjfkIKY?t=99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e23b8a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e23b8a5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https://youtu.be/kQDxmjfkIKY?t=99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518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e23b8a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e23b8a5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https://youtu.be/kQDxmjfkIKY?t=99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588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23b8a6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23b8a6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23b8a5b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23b8a5b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b7495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db7495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23b8a6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23b8a6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5c06796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5c06796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o.N@chula.ac.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mu.ed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services.acm.org/public/qj/quickjoin/qj_control.cfm?promo=PWEBTOP&amp;form_type=Student" TargetMode="External"/><Relationship Id="rId4" Type="http://schemas.openxmlformats.org/officeDocument/2006/relationships/hyperlink" Target="https://th.jobsdb.com/th/search-jobs/developer/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hulademo.one/lion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anzikki/chulads.git" TargetMode="External"/><Relationship Id="rId5" Type="http://schemas.openxmlformats.org/officeDocument/2006/relationships/hyperlink" Target="http://chulademo.one/earth.mp4" TargetMode="External"/><Relationship Id="rId4" Type="http://schemas.openxmlformats.org/officeDocument/2006/relationships/hyperlink" Target="https://www.gutenberg.org/cache/epub/11/pg11.t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khanacademy.org/humanities/ancient-art-civilizations/ancient-near-east1/the-ancient-near-east-an-introduction/a/cuneifor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nestone.academy/ns/books/published/pythonds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Marko.N@chula.ac.th" TargetMode="External"/><Relationship Id="rId4" Type="http://schemas.openxmlformats.org/officeDocument/2006/relationships/hyperlink" Target="https://youtu.be/kQDxmjfkIK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20075"/>
            <a:ext cx="8520600" cy="10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Structures/Big Data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3575" y="2239650"/>
            <a:ext cx="8609400" cy="27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Chulalongkorn University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of Integrated Innovation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 Niinimaki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Marko.N@chula.ac.th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</p:txBody>
      </p:sp>
      <p:sp>
        <p:nvSpPr>
          <p:cNvPr id="56" name="Google Shape;56;p13"/>
          <p:cNvSpPr txBox="1"/>
          <p:nvPr/>
        </p:nvSpPr>
        <p:spPr>
          <a:xfrm>
            <a:off x="333575" y="290525"/>
            <a:ext cx="61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turn on the silent mode of you mobile phone!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Bigger perspectives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"Demand for data scientists — also known as computer research scientists —  is strong, according to the Bureau of Labor Statistics The number of data scientist jobs is expected to grow 22 percent over the next decade (2020's) — much faster than the average growth rate for all jobs."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https://datascience.smu.edu/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Developers need to understand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https://th.jobsdb.com/th/search-jobs/developer/1</a:t>
            </a:r>
            <a:r>
              <a:rPr lang="en"/>
              <a:t> 7227 jobs.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consider becoming an ACM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student member</a:t>
            </a:r>
            <a:r>
              <a:rPr lang="en"/>
              <a:t>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3504" y="2571754"/>
            <a:ext cx="1891750" cy="24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Back slides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0690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/>
              <a:t>What are files? Examples: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hlinkClick r:id="rId3"/>
              </a:rPr>
              <a:t>http://chulademo.one/lion.png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hlinkClick r:id="rId4"/>
              </a:rPr>
              <a:t>https://www.gutenberg.org/cache/epub/11/pg11.txt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rgbClr val="0097A7"/>
                </a:solidFill>
                <a:hlinkClick r:id="rId5"/>
              </a:rPr>
              <a:t>http://chulademo.one/</a:t>
            </a:r>
            <a:r>
              <a:rPr lang="en">
                <a:solidFill>
                  <a:srgbClr val="595959"/>
                </a:solidFill>
                <a:hlinkClick r:id="rId5"/>
              </a:rPr>
              <a:t>earth</a:t>
            </a:r>
            <a:r>
              <a:rPr lang="en">
                <a:hlinkClick r:id="rId5"/>
              </a:rPr>
              <a:t>.mp4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rgbClr val="595959"/>
                </a:solidFill>
              </a:rPr>
              <a:t>Using ChatGPT to create a Python game.</a:t>
            </a: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rgbClr val="595959"/>
                </a:solidFill>
              </a:rPr>
              <a:t>Git example:</a:t>
            </a: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git clone </a:t>
            </a:r>
            <a:r>
              <a:rPr lang="en">
                <a:hlinkClick r:id="rId6"/>
              </a:rPr>
              <a:t>https://github.com/manzikki/chulads.git</a:t>
            </a: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0097A7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3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Course Overview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5602201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credits, undergrad 2nd year.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syllabus: Processing data with Python, Data Structures, SQL, Interfacing SQL databases, Big Data, Text and multimedia databases, noSQL, noSQL with Python.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 “everything about data and databases”.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Questions for you: Programming topics covered last term: classes/objects, loops, files, lists/arrays, dictionaries, trees, graphs, sorting/searching, Big 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You need these tools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/>
              <a:t>python (python3)</a:t>
            </a:r>
            <a:endParaRPr lang="en-US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pip (pip3)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git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50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What is ..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/>
              <a:t>A byte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A word (computer science)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A file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A program (or executable)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A directory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784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What is data? Where is it?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Created/stored/transmitted for some purpose.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interested in digital data, represented as bits → </a:t>
            </a:r>
            <a:br>
              <a:rPr lang="en"/>
            </a:br>
            <a:r>
              <a:rPr lang="en"/>
              <a:t>bytes → kilobytes → megabytes → gigabytes</a:t>
            </a:r>
            <a:br>
              <a:rPr lang="en"/>
            </a:br>
            <a:r>
              <a:rPr lang="en"/>
              <a:t> → terabytes  → petabytes  → exabytes</a:t>
            </a:r>
            <a:br>
              <a:rPr lang="en"/>
            </a:br>
            <a:r>
              <a:rPr lang="en"/>
              <a:t> → zettabytes (10</a:t>
            </a:r>
            <a:r>
              <a:rPr lang="en" baseline="30000"/>
              <a:t>21</a:t>
            </a:r>
            <a:r>
              <a:rPr lang="en"/>
              <a:t>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Statista: Volume of data/information</a:t>
            </a:r>
            <a:br>
              <a:rPr lang="en"/>
            </a:br>
            <a:r>
              <a:rPr lang="en"/>
              <a:t>created, captured, copied, and</a:t>
            </a:r>
            <a:br>
              <a:rPr lang="en"/>
            </a:br>
            <a:r>
              <a:rPr lang="en"/>
              <a:t>consumed worldwide from</a:t>
            </a:r>
            <a:br>
              <a:rPr lang="en"/>
            </a:br>
            <a:r>
              <a:rPr lang="en"/>
              <a:t>2010 to 2025.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925" y="283819"/>
            <a:ext cx="2526250" cy="19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7375" y="4607275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credits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5000" y="2390245"/>
            <a:ext cx="4187975" cy="26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689400" y="4444075"/>
            <a:ext cx="27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algorithm?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Practicalities 1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3000" cy="3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sessions, Tuesday mornings (see the syllabus).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will be lectures and labs. Assignments (almost) every week. Some quizzes.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topics: Data structures with Python, text/data processing, databases, how to use them, Big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exams: midterm, final.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Evaluation: Weekly Assignments (25%), Mid-Term Examination (35%), Final Examination (35%), Attendance (5%).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Attendance is collected in the beginning of the class. Don't be late.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Practicalities 2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3000" cy="3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 Python, MySQL, MongoDB Atlas (cloud DB), Google Cloud.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tools that we use work on Mac and Windows (who has which one?)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Course online textbook: Miller &amp; Ranum: </a:t>
            </a:r>
            <a:r>
              <a:rPr lang="en" u="sng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Solving with Algorithms and Data Structures using Python </a:t>
            </a:r>
            <a:r>
              <a:rPr lang="en"/>
              <a:t>https://runestone.academy/ns/books/published/pythonds3/index.html?mode=browsing</a:t>
            </a:r>
            <a:endParaRPr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Recommended reading: Elmasri &amp; Navathe: Fundamentals of Database Systems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Recommended watching: </a:t>
            </a:r>
            <a:r>
              <a:rPr lang="en">
                <a:hlinkClick r:id="rId4"/>
              </a:rPr>
              <a:t>https://youtu.be/kQDxmjfkIKY</a:t>
            </a:r>
            <a:r>
              <a:rPr lang="en"/>
              <a:t> (DS in Python 2 h)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Always read your Chula mails! </a:t>
            </a:r>
            <a:r>
              <a:rPr lang="en"/>
              <a:t>Check your spam box, too. My email is </a:t>
            </a:r>
            <a:r>
              <a:rPr lang="en" u="sng">
                <a:solidFill>
                  <a:schemeClr val="hlin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Marko.N@chula.ac.th</a:t>
            </a:r>
            <a:r>
              <a:rPr lang="en"/>
              <a:t> and my official meeting hours are on Mondays &amp; Tuesdays  (but you can mail me outside those hours).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have Python and git on your computer and you know how to use them on the command line.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Managing data is a challenge that goes beyond technology. Why?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blockchain a database? Why/why not?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your opinion, what the is most impressive use of Big Data that you have seen/used?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 step: Python Week 1 Lab.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the teachers?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14300" cy="3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1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Lecturer: Marko Niinimaki, Ph.D., background: Scientific computing, distributed systems, consulting a startup that makes mobile applications. marko.n@chula.ac.th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1091"/>
              </a:lnSpc>
              <a:spcBef>
                <a:spcPts val="1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1091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TA: Kitichai Chanyalikit, Msc ICT, background: Administrator, Web Designer, Graphic Designer, consulting a startup about education with psychological aspects. kitichai.c@chula.ac.th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8" ma:contentTypeDescription="Create a new document." ma:contentTypeScope="" ma:versionID="92dd78ee9651fee856c66b79a30fe00a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a60ac2a4ea7c2bc58f1c63b6b9b8bfc6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B8A6F4-DFB1-475A-A568-E5EFB936D4C4}"/>
</file>

<file path=customXml/itemProps2.xml><?xml version="1.0" encoding="utf-8"?>
<ds:datastoreItem xmlns:ds="http://schemas.openxmlformats.org/officeDocument/2006/customXml" ds:itemID="{E61A611B-7BCD-4FFB-A6E1-22D1F04A16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B61C92-2CFC-445E-8F26-1644EAFA9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Data Structures/Big Data 1</vt:lpstr>
      <vt:lpstr>Welcome! Course Overview</vt:lpstr>
      <vt:lpstr>You need these tools</vt:lpstr>
      <vt:lpstr>What is ..</vt:lpstr>
      <vt:lpstr>What is data? Where is it?</vt:lpstr>
      <vt:lpstr>Course Practicalities 1</vt:lpstr>
      <vt:lpstr>Course Practicalities 2</vt:lpstr>
      <vt:lpstr>Notes</vt:lpstr>
      <vt:lpstr>Who are the teachers?</vt:lpstr>
      <vt:lpstr>Bigger perspectives</vt:lpstr>
      <vt:lpstr>Back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Structures/Big Data 1</dc:title>
  <cp:revision>3</cp:revision>
  <dcterms:modified xsi:type="dcterms:W3CDTF">2023-09-12T05:09:29Z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</Properties>
</file>