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257" r:id="rId6"/>
    <p:sldId id="266" r:id="rId7"/>
    <p:sldId id="267" r:id="rId8"/>
    <p:sldId id="259" r:id="rId9"/>
    <p:sldId id="260" r:id="rId10"/>
    <p:sldId id="261" r:id="rId11"/>
    <p:sldId id="262" r:id="rId12"/>
    <p:sldId id="264" r:id="rId13"/>
    <p:sldId id="263" r:id="rId14"/>
    <p:sldId id="26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5CD12-2AA7-4099-A737-539EF87BC886}" v="319" dt="2023-08-28T02:18:27.071"/>
    <p1510:client id="{54B576E1-3910-40A7-9524-E5ACA15E83DF}" v="165" dt="2023-08-28T09:15:12.913"/>
    <p1510:client id="{7F2CE05F-D65B-4DBC-A8FC-7BAAF6557B3D}" v="28" dt="2023-08-28T09:23:56.225"/>
    <p1510:client id="{B4BC4C03-DADD-4188-8C8C-35FDAB6C4E5E}" v="206" dt="2023-08-29T02:46:12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Niinimaki" userId="S::marko.n@chula.ac.th::ab6f4332-a5c8-47a0-b00f-a2f262e28e4b" providerId="AD" clId="Web-{B4BC4C03-DADD-4188-8C8C-35FDAB6C4E5E}"/>
    <pc:docChg chg="addSld modSld">
      <pc:chgData name="Marko Niinimaki" userId="S::marko.n@chula.ac.th::ab6f4332-a5c8-47a0-b00f-a2f262e28e4b" providerId="AD" clId="Web-{B4BC4C03-DADD-4188-8C8C-35FDAB6C4E5E}" dt="2023-08-29T02:46:12.659" v="206" actId="20577"/>
      <pc:docMkLst>
        <pc:docMk/>
      </pc:docMkLst>
      <pc:sldChg chg="modSp">
        <pc:chgData name="Marko Niinimaki" userId="S::marko.n@chula.ac.th::ab6f4332-a5c8-47a0-b00f-a2f262e28e4b" providerId="AD" clId="Web-{B4BC4C03-DADD-4188-8C8C-35FDAB6C4E5E}" dt="2023-08-29T02:46:12.659" v="206" actId="20577"/>
        <pc:sldMkLst>
          <pc:docMk/>
          <pc:sldMk cId="0" sldId="263"/>
        </pc:sldMkLst>
        <pc:spChg chg="mod">
          <ac:chgData name="Marko Niinimaki" userId="S::marko.n@chula.ac.th::ab6f4332-a5c8-47a0-b00f-a2f262e28e4b" providerId="AD" clId="Web-{B4BC4C03-DADD-4188-8C8C-35FDAB6C4E5E}" dt="2023-08-29T02:46:12.659" v="206" actId="20577"/>
          <ac:spMkLst>
            <pc:docMk/>
            <pc:sldMk cId="0" sldId="263"/>
            <ac:spMk id="98" creationId="{00000000-0000-0000-0000-000000000000}"/>
          </ac:spMkLst>
        </pc:spChg>
      </pc:sldChg>
      <pc:sldChg chg="modSp">
        <pc:chgData name="Marko Niinimaki" userId="S::marko.n@chula.ac.th::ab6f4332-a5c8-47a0-b00f-a2f262e28e4b" providerId="AD" clId="Web-{B4BC4C03-DADD-4188-8C8C-35FDAB6C4E5E}" dt="2023-08-29T02:42:34.106" v="176" actId="20577"/>
        <pc:sldMkLst>
          <pc:docMk/>
          <pc:sldMk cId="1724704684" sldId="264"/>
        </pc:sldMkLst>
        <pc:spChg chg="mod">
          <ac:chgData name="Marko Niinimaki" userId="S::marko.n@chula.ac.th::ab6f4332-a5c8-47a0-b00f-a2f262e28e4b" providerId="AD" clId="Web-{B4BC4C03-DADD-4188-8C8C-35FDAB6C4E5E}" dt="2023-08-29T02:42:34.106" v="176" actId="20577"/>
          <ac:spMkLst>
            <pc:docMk/>
            <pc:sldMk cId="1724704684" sldId="264"/>
            <ac:spMk id="3" creationId="{B9A92116-AD63-6563-4B3E-6FB4D96371C5}"/>
          </ac:spMkLst>
        </pc:spChg>
      </pc:sldChg>
      <pc:sldChg chg="modSp">
        <pc:chgData name="Marko Niinimaki" userId="S::marko.n@chula.ac.th::ab6f4332-a5c8-47a0-b00f-a2f262e28e4b" providerId="AD" clId="Web-{B4BC4C03-DADD-4188-8C8C-35FDAB6C4E5E}" dt="2023-08-29T01:55:10.113" v="169" actId="20577"/>
        <pc:sldMkLst>
          <pc:docMk/>
          <pc:sldMk cId="2172581843" sldId="265"/>
        </pc:sldMkLst>
        <pc:spChg chg="mod">
          <ac:chgData name="Marko Niinimaki" userId="S::marko.n@chula.ac.th::ab6f4332-a5c8-47a0-b00f-a2f262e28e4b" providerId="AD" clId="Web-{B4BC4C03-DADD-4188-8C8C-35FDAB6C4E5E}" dt="2023-08-29T01:55:10.113" v="169" actId="20577"/>
          <ac:spMkLst>
            <pc:docMk/>
            <pc:sldMk cId="2172581843" sldId="265"/>
            <ac:spMk id="3" creationId="{DCB71AE2-BD01-A7E9-F28F-491AEBF9E4DB}"/>
          </ac:spMkLst>
        </pc:spChg>
      </pc:sldChg>
      <pc:sldChg chg="modSp add replId">
        <pc:chgData name="Marko Niinimaki" userId="S::marko.n@chula.ac.th::ab6f4332-a5c8-47a0-b00f-a2f262e28e4b" providerId="AD" clId="Web-{B4BC4C03-DADD-4188-8C8C-35FDAB6C4E5E}" dt="2023-08-29T01:28:31.101" v="152" actId="20577"/>
        <pc:sldMkLst>
          <pc:docMk/>
          <pc:sldMk cId="1829480207" sldId="267"/>
        </pc:sldMkLst>
        <pc:spChg chg="mod">
          <ac:chgData name="Marko Niinimaki" userId="S::marko.n@chula.ac.th::ab6f4332-a5c8-47a0-b00f-a2f262e28e4b" providerId="AD" clId="Web-{B4BC4C03-DADD-4188-8C8C-35FDAB6C4E5E}" dt="2023-08-29T01:28:31.101" v="152" actId="20577"/>
          <ac:spMkLst>
            <pc:docMk/>
            <pc:sldMk cId="1829480207" sldId="267"/>
            <ac:spMk id="60" creationId="{00000000-0000-0000-0000-000000000000}"/>
          </ac:spMkLst>
        </pc:spChg>
        <pc:spChg chg="mod">
          <ac:chgData name="Marko Niinimaki" userId="S::marko.n@chula.ac.th::ab6f4332-a5c8-47a0-b00f-a2f262e28e4b" providerId="AD" clId="Web-{B4BC4C03-DADD-4188-8C8C-35FDAB6C4E5E}" dt="2023-08-29T01:28:23.975" v="147" actId="20577"/>
          <ac:spMkLst>
            <pc:docMk/>
            <pc:sldMk cId="1829480207" sldId="267"/>
            <ac:spMk id="61" creationId="{00000000-0000-0000-0000-000000000000}"/>
          </ac:spMkLst>
        </pc:spChg>
      </pc:sldChg>
    </pc:docChg>
  </pc:docChgLst>
  <pc:docChgLst>
    <pc:chgData name="Marko Niinimaki" userId="S::marko.n@chula.ac.th::ab6f4332-a5c8-47a0-b00f-a2f262e28e4b" providerId="AD" clId="Web-{7F2CE05F-D65B-4DBC-A8FC-7BAAF6557B3D}"/>
    <pc:docChg chg="modSld">
      <pc:chgData name="Marko Niinimaki" userId="S::marko.n@chula.ac.th::ab6f4332-a5c8-47a0-b00f-a2f262e28e4b" providerId="AD" clId="Web-{7F2CE05F-D65B-4DBC-A8FC-7BAAF6557B3D}" dt="2023-08-28T09:23:56.225" v="27" actId="20577"/>
      <pc:docMkLst>
        <pc:docMk/>
      </pc:docMkLst>
      <pc:sldChg chg="modSp">
        <pc:chgData name="Marko Niinimaki" userId="S::marko.n@chula.ac.th::ab6f4332-a5c8-47a0-b00f-a2f262e28e4b" providerId="AD" clId="Web-{7F2CE05F-D65B-4DBC-A8FC-7BAAF6557B3D}" dt="2023-08-28T09:23:56.225" v="27" actId="20577"/>
        <pc:sldMkLst>
          <pc:docMk/>
          <pc:sldMk cId="2172581843" sldId="265"/>
        </pc:sldMkLst>
        <pc:spChg chg="mod">
          <ac:chgData name="Marko Niinimaki" userId="S::marko.n@chula.ac.th::ab6f4332-a5c8-47a0-b00f-a2f262e28e4b" providerId="AD" clId="Web-{7F2CE05F-D65B-4DBC-A8FC-7BAAF6557B3D}" dt="2023-08-28T09:23:56.225" v="27" actId="20577"/>
          <ac:spMkLst>
            <pc:docMk/>
            <pc:sldMk cId="2172581843" sldId="265"/>
            <ac:spMk id="3" creationId="{DCB71AE2-BD01-A7E9-F28F-491AEBF9E4DB}"/>
          </ac:spMkLst>
        </pc:spChg>
      </pc:sldChg>
    </pc:docChg>
  </pc:docChgLst>
  <pc:docChgLst>
    <pc:chgData name="Marko Niinimaki" userId="S::marko.n@chula.ac.th::ab6f4332-a5c8-47a0-b00f-a2f262e28e4b" providerId="AD" clId="Web-{17F5CD12-2AA7-4099-A737-539EF87BC886}"/>
    <pc:docChg chg="addSld delSld modSld">
      <pc:chgData name="Marko Niinimaki" userId="S::marko.n@chula.ac.th::ab6f4332-a5c8-47a0-b00f-a2f262e28e4b" providerId="AD" clId="Web-{17F5CD12-2AA7-4099-A737-539EF87BC886}" dt="2023-08-28T02:18:27.071" v="296" actId="20577"/>
      <pc:docMkLst>
        <pc:docMk/>
      </pc:docMkLst>
      <pc:sldChg chg="modSp">
        <pc:chgData name="Marko Niinimaki" userId="S::marko.n@chula.ac.th::ab6f4332-a5c8-47a0-b00f-a2f262e28e4b" providerId="AD" clId="Web-{17F5CD12-2AA7-4099-A737-539EF87BC886}" dt="2023-08-28T02:02:24.344" v="13" actId="20577"/>
        <pc:sldMkLst>
          <pc:docMk/>
          <pc:sldMk cId="0" sldId="256"/>
        </pc:sldMkLst>
        <pc:spChg chg="mod">
          <ac:chgData name="Marko Niinimaki" userId="S::marko.n@chula.ac.th::ab6f4332-a5c8-47a0-b00f-a2f262e28e4b" providerId="AD" clId="Web-{17F5CD12-2AA7-4099-A737-539EF87BC886}" dt="2023-08-28T02:02:24.344" v="13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o Niinimaki" userId="S::marko.n@chula.ac.th::ab6f4332-a5c8-47a0-b00f-a2f262e28e4b" providerId="AD" clId="Web-{17F5CD12-2AA7-4099-A737-539EF87BC886}" dt="2023-08-28T02:04:14.691" v="15" actId="20577"/>
        <pc:sldMkLst>
          <pc:docMk/>
          <pc:sldMk cId="0" sldId="259"/>
        </pc:sldMkLst>
        <pc:spChg chg="mod">
          <ac:chgData name="Marko Niinimaki" userId="S::marko.n@chula.ac.th::ab6f4332-a5c8-47a0-b00f-a2f262e28e4b" providerId="AD" clId="Web-{17F5CD12-2AA7-4099-A737-539EF87BC886}" dt="2023-08-28T02:04:14.691" v="15" actId="20577"/>
          <ac:spMkLst>
            <pc:docMk/>
            <pc:sldMk cId="0" sldId="259"/>
            <ac:spMk id="73" creationId="{00000000-0000-0000-0000-000000000000}"/>
          </ac:spMkLst>
        </pc:spChg>
      </pc:sldChg>
      <pc:sldChg chg="modSp">
        <pc:chgData name="Marko Niinimaki" userId="S::marko.n@chula.ac.th::ab6f4332-a5c8-47a0-b00f-a2f262e28e4b" providerId="AD" clId="Web-{17F5CD12-2AA7-4099-A737-539EF87BC886}" dt="2023-08-28T02:12:00.296" v="140" actId="20577"/>
        <pc:sldMkLst>
          <pc:docMk/>
          <pc:sldMk cId="0" sldId="261"/>
        </pc:sldMkLst>
        <pc:spChg chg="mod">
          <ac:chgData name="Marko Niinimaki" userId="S::marko.n@chula.ac.th::ab6f4332-a5c8-47a0-b00f-a2f262e28e4b" providerId="AD" clId="Web-{17F5CD12-2AA7-4099-A737-539EF87BC886}" dt="2023-08-28T02:12:00.296" v="140" actId="20577"/>
          <ac:spMkLst>
            <pc:docMk/>
            <pc:sldMk cId="0" sldId="261"/>
            <ac:spMk id="85" creationId="{00000000-0000-0000-0000-000000000000}"/>
          </ac:spMkLst>
        </pc:spChg>
      </pc:sldChg>
      <pc:sldChg chg="modSp">
        <pc:chgData name="Marko Niinimaki" userId="S::marko.n@chula.ac.th::ab6f4332-a5c8-47a0-b00f-a2f262e28e4b" providerId="AD" clId="Web-{17F5CD12-2AA7-4099-A737-539EF87BC886}" dt="2023-08-28T02:07:45.071" v="48" actId="20577"/>
        <pc:sldMkLst>
          <pc:docMk/>
          <pc:sldMk cId="0" sldId="262"/>
        </pc:sldMkLst>
        <pc:spChg chg="mod">
          <ac:chgData name="Marko Niinimaki" userId="S::marko.n@chula.ac.th::ab6f4332-a5c8-47a0-b00f-a2f262e28e4b" providerId="AD" clId="Web-{17F5CD12-2AA7-4099-A737-539EF87BC886}" dt="2023-08-28T02:07:00.195" v="31" actId="20577"/>
          <ac:spMkLst>
            <pc:docMk/>
            <pc:sldMk cId="0" sldId="262"/>
            <ac:spMk id="91" creationId="{00000000-0000-0000-0000-000000000000}"/>
          </ac:spMkLst>
        </pc:spChg>
        <pc:spChg chg="mod">
          <ac:chgData name="Marko Niinimaki" userId="S::marko.n@chula.ac.th::ab6f4332-a5c8-47a0-b00f-a2f262e28e4b" providerId="AD" clId="Web-{17F5CD12-2AA7-4099-A737-539EF87BC886}" dt="2023-08-28T02:07:45.071" v="48" actId="20577"/>
          <ac:spMkLst>
            <pc:docMk/>
            <pc:sldMk cId="0" sldId="262"/>
            <ac:spMk id="92" creationId="{00000000-0000-0000-0000-000000000000}"/>
          </ac:spMkLst>
        </pc:spChg>
      </pc:sldChg>
      <pc:sldChg chg="modSp">
        <pc:chgData name="Marko Niinimaki" userId="S::marko.n@chula.ac.th::ab6f4332-a5c8-47a0-b00f-a2f262e28e4b" providerId="AD" clId="Web-{17F5CD12-2AA7-4099-A737-539EF87BC886}" dt="2023-08-28T02:16:35.505" v="245" actId="20577"/>
        <pc:sldMkLst>
          <pc:docMk/>
          <pc:sldMk cId="0" sldId="263"/>
        </pc:sldMkLst>
        <pc:spChg chg="mod">
          <ac:chgData name="Marko Niinimaki" userId="S::marko.n@chula.ac.th::ab6f4332-a5c8-47a0-b00f-a2f262e28e4b" providerId="AD" clId="Web-{17F5CD12-2AA7-4099-A737-539EF87BC886}" dt="2023-08-28T02:16:35.505" v="245" actId="20577"/>
          <ac:spMkLst>
            <pc:docMk/>
            <pc:sldMk cId="0" sldId="263"/>
            <ac:spMk id="98" creationId="{00000000-0000-0000-0000-000000000000}"/>
          </ac:spMkLst>
        </pc:spChg>
      </pc:sldChg>
      <pc:sldChg chg="addSp modSp new">
        <pc:chgData name="Marko Niinimaki" userId="S::marko.n@chula.ac.th::ab6f4332-a5c8-47a0-b00f-a2f262e28e4b" providerId="AD" clId="Web-{17F5CD12-2AA7-4099-A737-539EF87BC886}" dt="2023-08-28T02:15:31.770" v="213" actId="20577"/>
        <pc:sldMkLst>
          <pc:docMk/>
          <pc:sldMk cId="1724704684" sldId="264"/>
        </pc:sldMkLst>
        <pc:spChg chg="mod">
          <ac:chgData name="Marko Niinimaki" userId="S::marko.n@chula.ac.th::ab6f4332-a5c8-47a0-b00f-a2f262e28e4b" providerId="AD" clId="Web-{17F5CD12-2AA7-4099-A737-539EF87BC886}" dt="2023-08-28T02:08:17.337" v="55" actId="20577"/>
          <ac:spMkLst>
            <pc:docMk/>
            <pc:sldMk cId="1724704684" sldId="264"/>
            <ac:spMk id="2" creationId="{C7F3BF8B-8602-1311-171A-C8DF0DBA25C5}"/>
          </ac:spMkLst>
        </pc:spChg>
        <pc:spChg chg="mod">
          <ac:chgData name="Marko Niinimaki" userId="S::marko.n@chula.ac.th::ab6f4332-a5c8-47a0-b00f-a2f262e28e4b" providerId="AD" clId="Web-{17F5CD12-2AA7-4099-A737-539EF87BC886}" dt="2023-08-28T02:15:31.770" v="213" actId="20577"/>
          <ac:spMkLst>
            <pc:docMk/>
            <pc:sldMk cId="1724704684" sldId="264"/>
            <ac:spMk id="3" creationId="{B9A92116-AD63-6563-4B3E-6FB4D96371C5}"/>
          </ac:spMkLst>
        </pc:spChg>
        <pc:spChg chg="add mod">
          <ac:chgData name="Marko Niinimaki" userId="S::marko.n@chula.ac.th::ab6f4332-a5c8-47a0-b00f-a2f262e28e4b" providerId="AD" clId="Web-{17F5CD12-2AA7-4099-A737-539EF87BC886}" dt="2023-08-28T02:14:07.908" v="166" actId="14100"/>
          <ac:spMkLst>
            <pc:docMk/>
            <pc:sldMk cId="1724704684" sldId="264"/>
            <ac:spMk id="5" creationId="{27F3567C-5AF1-38CB-11EE-5858562B1B12}"/>
          </ac:spMkLst>
        </pc:spChg>
      </pc:sldChg>
      <pc:sldChg chg="modSp add del replId">
        <pc:chgData name="Marko Niinimaki" userId="S::marko.n@chula.ac.th::ab6f4332-a5c8-47a0-b00f-a2f262e28e4b" providerId="AD" clId="Web-{17F5CD12-2AA7-4099-A737-539EF87BC886}" dt="2023-08-28T02:17:16.069" v="256"/>
        <pc:sldMkLst>
          <pc:docMk/>
          <pc:sldMk cId="311275518" sldId="265"/>
        </pc:sldMkLst>
        <pc:spChg chg="mod">
          <ac:chgData name="Marko Niinimaki" userId="S::marko.n@chula.ac.th::ab6f4332-a5c8-47a0-b00f-a2f262e28e4b" providerId="AD" clId="Web-{17F5CD12-2AA7-4099-A737-539EF87BC886}" dt="2023-08-28T02:16:47.303" v="247" actId="20577"/>
          <ac:spMkLst>
            <pc:docMk/>
            <pc:sldMk cId="311275518" sldId="265"/>
            <ac:spMk id="97" creationId="{00000000-0000-0000-0000-000000000000}"/>
          </ac:spMkLst>
        </pc:spChg>
        <pc:spChg chg="mod">
          <ac:chgData name="Marko Niinimaki" userId="S::marko.n@chula.ac.th::ab6f4332-a5c8-47a0-b00f-a2f262e28e4b" providerId="AD" clId="Web-{17F5CD12-2AA7-4099-A737-539EF87BC886}" dt="2023-08-28T02:17:04.334" v="255" actId="20577"/>
          <ac:spMkLst>
            <pc:docMk/>
            <pc:sldMk cId="311275518" sldId="265"/>
            <ac:spMk id="98" creationId="{00000000-0000-0000-0000-000000000000}"/>
          </ac:spMkLst>
        </pc:spChg>
      </pc:sldChg>
      <pc:sldChg chg="modSp new">
        <pc:chgData name="Marko Niinimaki" userId="S::marko.n@chula.ac.th::ab6f4332-a5c8-47a0-b00f-a2f262e28e4b" providerId="AD" clId="Web-{17F5CD12-2AA7-4099-A737-539EF87BC886}" dt="2023-08-28T02:18:27.071" v="296" actId="20577"/>
        <pc:sldMkLst>
          <pc:docMk/>
          <pc:sldMk cId="2172581843" sldId="265"/>
        </pc:sldMkLst>
        <pc:spChg chg="mod">
          <ac:chgData name="Marko Niinimaki" userId="S::marko.n@chula.ac.th::ab6f4332-a5c8-47a0-b00f-a2f262e28e4b" providerId="AD" clId="Web-{17F5CD12-2AA7-4099-A737-539EF87BC886}" dt="2023-08-28T02:17:23.616" v="261" actId="20577"/>
          <ac:spMkLst>
            <pc:docMk/>
            <pc:sldMk cId="2172581843" sldId="265"/>
            <ac:spMk id="2" creationId="{36F4B5A8-C8B7-2D50-FC44-87B6B360F1EB}"/>
          </ac:spMkLst>
        </pc:spChg>
        <pc:spChg chg="mod">
          <ac:chgData name="Marko Niinimaki" userId="S::marko.n@chula.ac.th::ab6f4332-a5c8-47a0-b00f-a2f262e28e4b" providerId="AD" clId="Web-{17F5CD12-2AA7-4099-A737-539EF87BC886}" dt="2023-08-28T02:18:27.071" v="296" actId="20577"/>
          <ac:spMkLst>
            <pc:docMk/>
            <pc:sldMk cId="2172581843" sldId="265"/>
            <ac:spMk id="3" creationId="{DCB71AE2-BD01-A7E9-F28F-491AEBF9E4DB}"/>
          </ac:spMkLst>
        </pc:spChg>
      </pc:sldChg>
    </pc:docChg>
  </pc:docChgLst>
  <pc:docChgLst>
    <pc:chgData name="Marko Niinimaki" userId="S::marko.n@chula.ac.th::ab6f4332-a5c8-47a0-b00f-a2f262e28e4b" providerId="AD" clId="Web-{54B576E1-3910-40A7-9524-E5ACA15E83DF}"/>
    <pc:docChg chg="addSld delSld modSld">
      <pc:chgData name="Marko Niinimaki" userId="S::marko.n@chula.ac.th::ab6f4332-a5c8-47a0-b00f-a2f262e28e4b" providerId="AD" clId="Web-{54B576E1-3910-40A7-9524-E5ACA15E83DF}" dt="2023-08-28T09:15:12.913" v="157" actId="20577"/>
      <pc:docMkLst>
        <pc:docMk/>
      </pc:docMkLst>
      <pc:sldChg chg="del">
        <pc:chgData name="Marko Niinimaki" userId="S::marko.n@chula.ac.th::ab6f4332-a5c8-47a0-b00f-a2f262e28e4b" providerId="AD" clId="Web-{54B576E1-3910-40A7-9524-E5ACA15E83DF}" dt="2023-08-28T09:13:12.660" v="142"/>
        <pc:sldMkLst>
          <pc:docMk/>
          <pc:sldMk cId="0" sldId="258"/>
        </pc:sldMkLst>
      </pc:sldChg>
      <pc:sldChg chg="modSp">
        <pc:chgData name="Marko Niinimaki" userId="S::marko.n@chula.ac.th::ab6f4332-a5c8-47a0-b00f-a2f262e28e4b" providerId="AD" clId="Web-{54B576E1-3910-40A7-9524-E5ACA15E83DF}" dt="2023-08-28T09:15:12.913" v="157" actId="20577"/>
        <pc:sldMkLst>
          <pc:docMk/>
          <pc:sldMk cId="0" sldId="260"/>
        </pc:sldMkLst>
        <pc:spChg chg="mod">
          <ac:chgData name="Marko Niinimaki" userId="S::marko.n@chula.ac.th::ab6f4332-a5c8-47a0-b00f-a2f262e28e4b" providerId="AD" clId="Web-{54B576E1-3910-40A7-9524-E5ACA15E83DF}" dt="2023-08-28T09:15:12.913" v="157" actId="20577"/>
          <ac:spMkLst>
            <pc:docMk/>
            <pc:sldMk cId="0" sldId="260"/>
            <ac:spMk id="79" creationId="{00000000-0000-0000-0000-000000000000}"/>
          </ac:spMkLst>
        </pc:spChg>
      </pc:sldChg>
      <pc:sldChg chg="modSp add replId">
        <pc:chgData name="Marko Niinimaki" userId="S::marko.n@chula.ac.th::ab6f4332-a5c8-47a0-b00f-a2f262e28e4b" providerId="AD" clId="Web-{54B576E1-3910-40A7-9524-E5ACA15E83DF}" dt="2023-08-28T09:13:04.644" v="141" actId="20577"/>
        <pc:sldMkLst>
          <pc:docMk/>
          <pc:sldMk cId="838190230" sldId="266"/>
        </pc:sldMkLst>
        <pc:spChg chg="mod">
          <ac:chgData name="Marko Niinimaki" userId="S::marko.n@chula.ac.th::ab6f4332-a5c8-47a0-b00f-a2f262e28e4b" providerId="AD" clId="Web-{54B576E1-3910-40A7-9524-E5ACA15E83DF}" dt="2023-08-28T09:08:21.245" v="9" actId="20577"/>
          <ac:spMkLst>
            <pc:docMk/>
            <pc:sldMk cId="838190230" sldId="266"/>
            <ac:spMk id="60" creationId="{00000000-0000-0000-0000-000000000000}"/>
          </ac:spMkLst>
        </pc:spChg>
        <pc:spChg chg="mod">
          <ac:chgData name="Marko Niinimaki" userId="S::marko.n@chula.ac.th::ab6f4332-a5c8-47a0-b00f-a2f262e28e4b" providerId="AD" clId="Web-{54B576E1-3910-40A7-9524-E5ACA15E83DF}" dt="2023-08-28T09:13:04.644" v="141" actId="20577"/>
          <ac:spMkLst>
            <pc:docMk/>
            <pc:sldMk cId="838190230" sldId="266"/>
            <ac:spMk id="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7a302ef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7a302ef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7a302ef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7a302ef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08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7a302ef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7a302ef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33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27a04b3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27a04b3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ffb9aeec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ffb9aeec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6b79a789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6b79a789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085102a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085102a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085102b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085102b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dgar_F._Cod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Oracle_Databas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sql.com/blog/sql-basics-cheat-sheet/sql-basics-cheat-sheet-a4.pdf" TargetMode="External"/><Relationship Id="rId2" Type="http://schemas.openxmlformats.org/officeDocument/2006/relationships/hyperlink" Target="https://chula.sharepoint.com/:w:/s/DataStructureandAlgorithmSection2S12023Group/Ea3qDJCDj5FNswYljnrieSABpb1wLDTFLefxbZzPh_sCiw?e=1xfos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2Z7fbCLST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Structures/Big Data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Chulalongkorn University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School of Integrated Innovation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Fall 2023 (29 Aug)</a:t>
            </a:r>
            <a:endParaRPr dirty="0"/>
          </a:p>
          <a:p>
            <a:pPr marL="0" indent="0"/>
            <a:r>
              <a:rPr lang="en" dirty="0"/>
              <a:t>Marko </a:t>
            </a:r>
            <a:r>
              <a:rPr lang="en" dirty="0" err="1"/>
              <a:t>Niinimaki</a:t>
            </a:r>
            <a:r>
              <a:rPr lang="en" dirty="0"/>
              <a:t>, marko.n@chula.ac.th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this ..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https://en.wikipedia.org/wiki/Edgar_F._Codd</a:t>
            </a:r>
            <a:endParaRPr dirty="0">
              <a:solidFill>
                <a:schemeClr val="hlink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Dr Codd invented </a:t>
            </a:r>
            <a:r>
              <a:rPr lang="en" dirty="0" err="1"/>
              <a:t>relataional</a:t>
            </a:r>
            <a:r>
              <a:rPr lang="en" dirty="0"/>
              <a:t> databases, did not invent SQL</a:t>
            </a:r>
            <a:endParaRPr dirty="0"/>
          </a:p>
          <a:p>
            <a:pPr marL="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 dirty="0"/>
              <a:t>The keyword "select" in SQL is not the same as the select operation in the previous slides.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https://en.wikipedia.org/wiki/SQL 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But both Codd and the inventors of SQL worked for IBM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IBM Db2 and Oracle (</a:t>
            </a:r>
            <a:r>
              <a:rPr lang="en" u="sng" dirty="0">
                <a:solidFill>
                  <a:schemeClr val="hlin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https://en.wikipedia.org/wiki/Oracle_Database</a:t>
            </a:r>
            <a:r>
              <a:rPr lang="en" dirty="0"/>
              <a:t>) were among the first SQL databases.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B5A8-C8B7-2D50-FC44-87B6B360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71AE2-BD01-A7E9-F28F-491AEBF9E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Relational database exercises but let's build our database first using Google Cloud SQL. </a:t>
            </a:r>
            <a:r>
              <a:rPr lang="en-US" dirty="0">
                <a:hlinkClick r:id="rId2"/>
              </a:rPr>
              <a:t>Lab sheet</a:t>
            </a:r>
            <a:r>
              <a:rPr lang="en-US" dirty="0"/>
              <a:t>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If we have time: The SQL language cheat sheet: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>
                <a:hlinkClick r:id="rId3"/>
              </a:rPr>
              <a:t>https://learnsql.com/blog/sql-basics-cheat-sheet/sql-basics-cheat-sheet-a4.pdf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8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last week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a database (Oxford English Dictionary):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large collection of information that has been coded and stored in a computer in such a way that it can be extracted under a number of different category headings.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a database management system DBMS (Prof Widom, Stanford):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DBMS provides efficient, reliable, convenient and safe multi-user storage of and access to massive amounts of persistent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From last week - Assignments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dirty="0"/>
              <a:t>The video </a:t>
            </a:r>
            <a:r>
              <a:rPr lang="en" dirty="0">
                <a:hlinkClick r:id="rId3"/>
              </a:rPr>
              <a:t>https://www.youtube.com/watch?v=W2Z7fbCLSTw</a:t>
            </a:r>
            <a:r>
              <a:rPr lang="en" dirty="0"/>
              <a:t> mentions "7 database paradigms"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/>
              <a:t>Key-value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/>
              <a:t>Wide column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/>
              <a:t>Document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/>
              <a:t>Relational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/>
              <a:t>Graph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/>
              <a:t>Text search engine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/>
              <a:t>Multi-model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/>
              <a:t>+ some types may still be missing: multimedia DB's.</a:t>
            </a:r>
          </a:p>
        </p:txBody>
      </p:sp>
    </p:spTree>
    <p:extLst>
      <p:ext uri="{BB962C8B-B14F-4D97-AF65-F5344CB8AC3E}">
        <p14:creationId xmlns:p14="http://schemas.microsoft.com/office/powerpoint/2010/main" val="83819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Why do we use databases/DBMS's? Why not just files?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>
              <a:lnSpc>
                <a:spcPct val="114999"/>
              </a:lnSpc>
              <a:spcBef>
                <a:spcPct val="0"/>
              </a:spcBef>
              <a:buNone/>
            </a:pPr>
            <a:r>
              <a:rPr lang="en"/>
              <a:t>1 Speed: Remember our CSV file reader? A Python program that reads a file and prints the line where the name matches user's input. Test with a 1000 lines file.</a:t>
            </a:r>
            <a:endParaRPr lang="en-US"/>
          </a:p>
          <a:p>
            <a:pPr marL="0" indent="0">
              <a:lnSpc>
                <a:spcPct val="114999"/>
              </a:lnSpc>
              <a:spcBef>
                <a:spcPct val="0"/>
              </a:spcBef>
              <a:buNone/>
            </a:pPr>
            <a:endParaRPr lang="en" dirty="0"/>
          </a:p>
          <a:p>
            <a:pPr marL="0" indent="0">
              <a:lnSpc>
                <a:spcPct val="114999"/>
              </a:lnSpc>
              <a:spcBef>
                <a:spcPct val="0"/>
              </a:spcBef>
              <a:buNone/>
            </a:pPr>
            <a:r>
              <a:rPr lang="en"/>
              <a:t>time read_company_input_line.py Linus</a:t>
            </a:r>
            <a:endParaRPr lang="en-US"/>
          </a:p>
          <a:p>
            <a:pPr marL="0" indent="0">
              <a:lnSpc>
                <a:spcPct val="114999"/>
              </a:lnSpc>
              <a:spcBef>
                <a:spcPct val="0"/>
              </a:spcBef>
              <a:buNone/>
            </a:pPr>
            <a:r>
              <a:rPr lang="en"/>
              <a:t>0.192 s</a:t>
            </a:r>
            <a:endParaRPr lang="en-US"/>
          </a:p>
          <a:p>
            <a:pPr marL="0" indent="0">
              <a:lnSpc>
                <a:spcPct val="114999"/>
              </a:lnSpc>
              <a:spcBef>
                <a:spcPct val="0"/>
              </a:spcBef>
              <a:buNone/>
            </a:pPr>
            <a:endParaRPr lang="en" dirty="0"/>
          </a:p>
          <a:p>
            <a:pPr marL="0" indent="0">
              <a:lnSpc>
                <a:spcPct val="114999"/>
              </a:lnSpc>
              <a:spcBef>
                <a:spcPct val="0"/>
              </a:spcBef>
              <a:buNone/>
            </a:pPr>
            <a:r>
              <a:rPr lang="en"/>
              <a:t>The same operation with a database + database management system:</a:t>
            </a:r>
            <a:endParaRPr lang="en-US"/>
          </a:p>
          <a:p>
            <a:pPr marL="0" indent="0">
              <a:lnSpc>
                <a:spcPct val="114999"/>
              </a:lnSpc>
              <a:spcBef>
                <a:spcPct val="0"/>
              </a:spcBef>
              <a:buNone/>
            </a:pPr>
            <a:r>
              <a:rPr lang="en"/>
              <a:t>0.01 s</a:t>
            </a:r>
            <a:endParaRPr lang="en-US"/>
          </a:p>
          <a:p>
            <a:pPr marL="0" indent="0">
              <a:lnSpc>
                <a:spcPct val="114999"/>
              </a:lnSpc>
              <a:spcBef>
                <a:spcPct val="0"/>
              </a:spcBef>
              <a:buNone/>
            </a:pPr>
            <a:endParaRPr lang="en" dirty="0"/>
          </a:p>
          <a:p>
            <a:pPr marL="0" indent="0">
              <a:lnSpc>
                <a:spcPct val="114999"/>
              </a:lnSpc>
              <a:spcBef>
                <a:spcPct val="0"/>
              </a:spcBef>
              <a:buNone/>
            </a:pPr>
            <a:r>
              <a:rPr lang="en" dirty="0"/>
              <a:t>2 Control: Standard operations for creating/reading/updating/deleting data items (CRUD), other "nice" properties for data management like atomicity, consistency, isolation, and durability (ACID – but this is not provided by all DBMS's).</a:t>
            </a:r>
          </a:p>
        </p:txBody>
      </p:sp>
    </p:spTree>
    <p:extLst>
      <p:ext uri="{BB962C8B-B14F-4D97-AF65-F5344CB8AC3E}">
        <p14:creationId xmlns:p14="http://schemas.microsoft.com/office/powerpoint/2010/main" val="182948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main topics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is data? In programs/files/</a:t>
            </a:r>
            <a:r>
              <a:rPr lang="en" b="1" dirty="0"/>
              <a:t>databases</a:t>
            </a:r>
            <a:r>
              <a:rPr lang="en" dirty="0"/>
              <a:t>/...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What are relational databases?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databases and the relational model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 </a:t>
            </a: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Sname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  </a:t>
            </a: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ssn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date_of_birth</a:t>
            </a:r>
            <a:endParaRPr sz="1150" dirty="0" err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'John'	'Smith'	</a:t>
            </a:r>
            <a:r>
              <a:rPr lang="en" sz="11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123456789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'1965-01-09'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'Franklin'	'Wong'	</a:t>
            </a:r>
            <a:r>
              <a:rPr lang="en" sz="11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333445555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'1965-12-08'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'Alicia'	'Zelaya'	</a:t>
            </a:r>
            <a:r>
              <a:rPr lang="en" sz="11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999887777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'1968-01-19'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'Jennifer'	'Wallace'	</a:t>
            </a:r>
            <a:r>
              <a:rPr lang="en" sz="11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987654321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'1941-06-20'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'Ramesh'	'Narayan'	</a:t>
            </a:r>
            <a:r>
              <a:rPr lang="en" sz="11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666884444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'1962-09-15'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'Joyce'	'English'	</a:t>
            </a:r>
            <a:r>
              <a:rPr lang="en" sz="11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453453453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'1972-07-31'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'Ahmad'	'Jabbar'	</a:t>
            </a:r>
            <a:r>
              <a:rPr lang="en" sz="11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987987987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'1969-03-29'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'James'	'Borg'	</a:t>
            </a:r>
            <a:r>
              <a:rPr lang="en" sz="11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888665555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'1937-11-10'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databases and the relational model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  </a:t>
            </a: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Sname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ssn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  </a:t>
            </a: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date_of_birth</a:t>
            </a:r>
            <a:endParaRPr sz="1150" dirty="0" err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'John'	'Smith'	123456789	'1965-01-09'</a:t>
            </a:r>
            <a:endParaRPr sz="115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'Franklin'	'Wong'	333445555	'1965-12-08'</a:t>
            </a:r>
            <a:endParaRPr sz="115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'Alicia'	'Zelaya'	999887777	'1968-01-19'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'Jennifer'	'Wallace'	987654321	'1941-06-20'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'Ramesh'	'Narayan'	666884444	'1962-09-15'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'Joyce'	'English'	453453453	'1972-07-31'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'Ahmad'	'Jabbar'	987987987	'1969-03-29'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'James'	'Borg'	888665555	'1937-11-10'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Select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databases and the relational model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69466" cy="3178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  </a:t>
            </a: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Sname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	</a:t>
            </a: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dno</a:t>
            </a:r>
            <a:endParaRPr sz="1150" dirty="0" err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'Franklin'	'Wong'	5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'Alicia'	'Zelaya'	4	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'James'	'Borg'	1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Dname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</a:t>
            </a: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Dnum</a:t>
            </a:r>
            <a:endParaRPr sz="1150" dirty="0" err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'Research'       5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'Administration' 4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'Headquarters'   1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Cartesian product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237425" y="1152475"/>
            <a:ext cx="57789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Employees x Departments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  </a:t>
            </a: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Sname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dno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 </a:t>
            </a: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Dname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 </a:t>
            </a:r>
            <a:r>
              <a:rPr lang="en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Dnum</a:t>
            </a:r>
            <a:endParaRPr sz="1150" dirty="0" err="1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'Franklin'	'Wong'	5   'Research'       5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'Franklin'	'Wong'	5   'Administration' 4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'Franklin'	'Wong'	5   'Headquarters'   1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'Alicia'	'Zelaya'	4   'Research'       5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'Alicia'	'Zelaya'	4   'Administration' 4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'Alicia'	'Zelaya'	4   'Headquarters'   1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'James'	'Borg'	1   'Research'       5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'James'	'Borg'	1   'Administration' 4</a:t>
            </a:r>
            <a:endParaRPr sz="11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'James'	'Borg'	1   'Headquarters'   1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F8B-8602-1311-171A-C8DF0DBA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the point?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2116-AD63-6563-4B3E-6FB4D9637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 request like "give me the employees who work for Research" would be: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Rel1 = Employees x Departments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Rel2 = select (</a:t>
            </a:r>
            <a:r>
              <a:rPr lang="en-US" dirty="0" err="1"/>
              <a:t>Dno</a:t>
            </a:r>
            <a:r>
              <a:rPr lang="en-US" dirty="0"/>
              <a:t> = </a:t>
            </a:r>
            <a:r>
              <a:rPr lang="en-US" dirty="0" err="1"/>
              <a:t>Dnum</a:t>
            </a:r>
            <a:r>
              <a:rPr lang="en-US" dirty="0"/>
              <a:t>) Rel1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A request like "give me the surnames of the employees who work for research" would be: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Rel1 = Employees x Departments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Rel2 = select (</a:t>
            </a:r>
            <a:r>
              <a:rPr lang="en-US" dirty="0" err="1"/>
              <a:t>Dno</a:t>
            </a:r>
            <a:r>
              <a:rPr lang="en-US" dirty="0"/>
              <a:t> = </a:t>
            </a:r>
            <a:r>
              <a:rPr lang="en-US" dirty="0" err="1"/>
              <a:t>Dnum</a:t>
            </a:r>
            <a:r>
              <a:rPr lang="en-US" dirty="0"/>
              <a:t>) Rel1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dirty="0"/>
              <a:t>Rel3 = project </a:t>
            </a:r>
            <a:r>
              <a:rPr lang="en-US" dirty="0" err="1"/>
              <a:t>Sname</a:t>
            </a:r>
            <a:r>
              <a:rPr lang="en-US" dirty="0"/>
              <a:t> Rel2 -&gt; rel3 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</p:txBody>
      </p:sp>
      <p:sp>
        <p:nvSpPr>
          <p:cNvPr id="5" name="Google Shape;92;p19">
            <a:extLst>
              <a:ext uri="{FF2B5EF4-FFF2-40B4-BE49-F238E27FC236}">
                <a16:creationId xmlns:a16="http://schemas.microsoft.com/office/drawing/2014/main" id="{27F3567C-5AF1-38CB-11EE-5858562B1B12}"/>
              </a:ext>
            </a:extLst>
          </p:cNvPr>
          <p:cNvSpPr txBox="1">
            <a:spLocks/>
          </p:cNvSpPr>
          <p:nvPr/>
        </p:nvSpPr>
        <p:spPr>
          <a:xfrm>
            <a:off x="4514481" y="1843919"/>
            <a:ext cx="4396012" cy="125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Rel2</a:t>
            </a:r>
          </a:p>
          <a:p>
            <a:pPr marL="0" indent="0">
              <a:buFont typeface="Arial"/>
              <a:buNone/>
            </a:pPr>
            <a:r>
              <a:rPr lang="en-US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  </a:t>
            </a:r>
            <a:r>
              <a:rPr lang="en-US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Sname</a:t>
            </a:r>
            <a:r>
              <a:rPr lang="en-US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dno</a:t>
            </a:r>
            <a:r>
              <a:rPr lang="en-US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    </a:t>
            </a:r>
            <a:r>
              <a:rPr lang="en-US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Dname</a:t>
            </a:r>
            <a:r>
              <a:rPr lang="en-US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 </a:t>
            </a:r>
            <a:r>
              <a:rPr lang="en-US" sz="11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Dnum</a:t>
            </a:r>
            <a:endParaRPr lang="en-US" sz="1150" dirty="0" err="1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'Franklin'	'Wong'	5   'Research'       5</a:t>
            </a:r>
            <a:endParaRPr lang="en-US" sz="1150" dirty="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150" dirty="0">
              <a:solidFill>
                <a:schemeClr val="dk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247046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0BC3B6DBDD2479412D4858C73CB76" ma:contentTypeVersion="8" ma:contentTypeDescription="Create a new document." ma:contentTypeScope="" ma:versionID="92dd78ee9651fee856c66b79a30fe00a">
  <xsd:schema xmlns:xsd="http://www.w3.org/2001/XMLSchema" xmlns:xs="http://www.w3.org/2001/XMLSchema" xmlns:p="http://schemas.microsoft.com/office/2006/metadata/properties" xmlns:ns2="afe855ff-b5d5-460f-b776-b81cdefb9161" targetNamespace="http://schemas.microsoft.com/office/2006/metadata/properties" ma:root="true" ma:fieldsID="a60ac2a4ea7c2bc58f1c63b6b9b8bfc6" ns2:_="">
    <xsd:import namespace="afe855ff-b5d5-460f-b776-b81cdefb9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e855ff-b5d5-460f-b776-b81cdefb91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48BE4-EE71-4455-AF76-DD20CA4775C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5A3F81-02D1-41B4-9D75-CDD90F9CC6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65AC5E-F85E-4675-B4AA-D2433A0EB5F9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Data Structures/Big Data</vt:lpstr>
      <vt:lpstr>From last week</vt:lpstr>
      <vt:lpstr>From last week - Assignments</vt:lpstr>
      <vt:lpstr>Why do we use databases/DBMS's? Why not just files?</vt:lpstr>
      <vt:lpstr>Today’s main topics</vt:lpstr>
      <vt:lpstr>Relational databases and the relational model</vt:lpstr>
      <vt:lpstr>Relational databases and the relational model</vt:lpstr>
      <vt:lpstr>Relational databases and the relational model</vt:lpstr>
      <vt:lpstr>What's the point?</vt:lpstr>
      <vt:lpstr>How did this ..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Structures/Big Data</dc:title>
  <cp:revision>174</cp:revision>
  <dcterms:modified xsi:type="dcterms:W3CDTF">2023-08-29T02:46:13Z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0x010100E110BC3B6DBDD2479412D4858C73CB76</vt:lpwstr>
  </property>
</Properties>
</file>