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sldIdLst>
    <p:sldId id="256" r:id="rId6"/>
    <p:sldId id="257" r:id="rId7"/>
    <p:sldId id="278" r:id="rId8"/>
    <p:sldId id="279" r:id="rId9"/>
    <p:sldId id="280" r:id="rId10"/>
    <p:sldId id="281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DF3C5-5477-4588-8DBE-5DEEAC895559}" v="63" dt="2023-09-11T04:02:33.020"/>
    <p1510:client id="{77C8812A-5F0A-4FBB-8157-AC0D2278ADB7}" v="2" dt="2023-09-18T08:00:55.722"/>
    <p1510:client id="{8B0615C3-E006-46B2-943E-A276519A75BB}" v="1" dt="2023-09-05T07:27:39.561"/>
    <p1510:client id="{98A5EF46-07E8-479D-8C66-9050C0519C1E}" v="103" dt="2023-09-12T04:29:26.545"/>
    <p1510:client id="{AE778CD4-2E20-47CA-B3C6-D11DDB5B99AB}" v="131" dt="2023-09-11T08:51:25.414"/>
    <p1510:client id="{B18D0450-18FB-4975-9F92-9D7A1E62DC38}" v="589" dt="2023-09-15T04:09:54.275"/>
    <p1510:client id="{FEA80D80-8DF2-47D8-9A74-10E66524D29D}" v="55" dt="2023-09-19T02:36:52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Niinimaki" userId="S::marko.n@chula.ac.th::ab6f4332-a5c8-47a0-b00f-a2f262e28e4b" providerId="AD" clId="Web-{98A5EF46-07E8-479D-8C66-9050C0519C1E}"/>
    <pc:docChg chg="modSld">
      <pc:chgData name="Marko Niinimaki" userId="S::marko.n@chula.ac.th::ab6f4332-a5c8-47a0-b00f-a2f262e28e4b" providerId="AD" clId="Web-{98A5EF46-07E8-479D-8C66-9050C0519C1E}" dt="2023-09-12T04:29:26.545" v="103" actId="20577"/>
      <pc:docMkLst>
        <pc:docMk/>
      </pc:docMkLst>
      <pc:sldChg chg="modSp">
        <pc:chgData name="Marko Niinimaki" userId="S::marko.n@chula.ac.th::ab6f4332-a5c8-47a0-b00f-a2f262e28e4b" providerId="AD" clId="Web-{98A5EF46-07E8-479D-8C66-9050C0519C1E}" dt="2023-09-12T03:40:29.049" v="67" actId="20577"/>
        <pc:sldMkLst>
          <pc:docMk/>
          <pc:sldMk cId="2013890842" sldId="275"/>
        </pc:sldMkLst>
        <pc:spChg chg="mod">
          <ac:chgData name="Marko Niinimaki" userId="S::marko.n@chula.ac.th::ab6f4332-a5c8-47a0-b00f-a2f262e28e4b" providerId="AD" clId="Web-{98A5EF46-07E8-479D-8C66-9050C0519C1E}" dt="2023-09-12T03:40:29.049" v="67" actId="20577"/>
          <ac:spMkLst>
            <pc:docMk/>
            <pc:sldMk cId="2013890842" sldId="275"/>
            <ac:spMk id="82" creationId="{00000000-0000-0000-0000-000000000000}"/>
          </ac:spMkLst>
        </pc:spChg>
      </pc:sldChg>
      <pc:sldChg chg="modSp">
        <pc:chgData name="Marko Niinimaki" userId="S::marko.n@chula.ac.th::ab6f4332-a5c8-47a0-b00f-a2f262e28e4b" providerId="AD" clId="Web-{98A5EF46-07E8-479D-8C66-9050C0519C1E}" dt="2023-09-12T04:29:26.545" v="103" actId="20577"/>
        <pc:sldMkLst>
          <pc:docMk/>
          <pc:sldMk cId="1495040026" sldId="276"/>
        </pc:sldMkLst>
        <pc:spChg chg="mod">
          <ac:chgData name="Marko Niinimaki" userId="S::marko.n@chula.ac.th::ab6f4332-a5c8-47a0-b00f-a2f262e28e4b" providerId="AD" clId="Web-{98A5EF46-07E8-479D-8C66-9050C0519C1E}" dt="2023-09-12T04:29:26.545" v="103" actId="20577"/>
          <ac:spMkLst>
            <pc:docMk/>
            <pc:sldMk cId="1495040026" sldId="276"/>
            <ac:spMk id="82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77C8812A-5F0A-4FBB-8157-AC0D2278ADB7}"/>
    <pc:docChg chg="modSld">
      <pc:chgData name="Marko Niinimaki" userId="S::marko.n@chula.ac.th::ab6f4332-a5c8-47a0-b00f-a2f262e28e4b" providerId="AD" clId="Web-{77C8812A-5F0A-4FBB-8157-AC0D2278ADB7}" dt="2023-09-18T08:00:55.722" v="1" actId="20577"/>
      <pc:docMkLst>
        <pc:docMk/>
      </pc:docMkLst>
      <pc:sldChg chg="modSp">
        <pc:chgData name="Marko Niinimaki" userId="S::marko.n@chula.ac.th::ab6f4332-a5c8-47a0-b00f-a2f262e28e4b" providerId="AD" clId="Web-{77C8812A-5F0A-4FBB-8157-AC0D2278ADB7}" dt="2023-09-18T08:00:55.722" v="1" actId="20577"/>
        <pc:sldMkLst>
          <pc:docMk/>
          <pc:sldMk cId="1593115428" sldId="281"/>
        </pc:sldMkLst>
        <pc:spChg chg="mod">
          <ac:chgData name="Marko Niinimaki" userId="S::marko.n@chula.ac.th::ab6f4332-a5c8-47a0-b00f-a2f262e28e4b" providerId="AD" clId="Web-{77C8812A-5F0A-4FBB-8157-AC0D2278ADB7}" dt="2023-09-18T08:00:55.722" v="1" actId="20577"/>
          <ac:spMkLst>
            <pc:docMk/>
            <pc:sldMk cId="1593115428" sldId="281"/>
            <ac:spMk id="82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AE778CD4-2E20-47CA-B3C6-D11DDB5B99AB}"/>
    <pc:docChg chg="modSld">
      <pc:chgData name="Marko Niinimaki" userId="S::marko.n@chula.ac.th::ab6f4332-a5c8-47a0-b00f-a2f262e28e4b" providerId="AD" clId="Web-{AE778CD4-2E20-47CA-B3C6-D11DDB5B99AB}" dt="2023-09-11T08:51:21.835" v="122" actId="20577"/>
      <pc:docMkLst>
        <pc:docMk/>
      </pc:docMkLst>
      <pc:sldChg chg="modSp">
        <pc:chgData name="Marko Niinimaki" userId="S::marko.n@chula.ac.th::ab6f4332-a5c8-47a0-b00f-a2f262e28e4b" providerId="AD" clId="Web-{AE778CD4-2E20-47CA-B3C6-D11DDB5B99AB}" dt="2023-09-11T08:49:17.269" v="114"/>
        <pc:sldMkLst>
          <pc:docMk/>
          <pc:sldMk cId="0" sldId="257"/>
        </pc:sldMkLst>
        <pc:graphicFrameChg chg="mod modGraphic">
          <ac:chgData name="Marko Niinimaki" userId="S::marko.n@chula.ac.th::ab6f4332-a5c8-47a0-b00f-a2f262e28e4b" providerId="AD" clId="Web-{AE778CD4-2E20-47CA-B3C6-D11DDB5B99AB}" dt="2023-09-11T08:49:17.269" v="114"/>
          <ac:graphicFrameMkLst>
            <pc:docMk/>
            <pc:sldMk cId="0" sldId="257"/>
            <ac:graphicFrameMk id="3" creationId="{CE0F9B78-AD01-46DE-9ADF-83318F98BBD2}"/>
          </ac:graphicFrameMkLst>
        </pc:graphicFrameChg>
      </pc:sldChg>
      <pc:sldChg chg="modSp">
        <pc:chgData name="Marko Niinimaki" userId="S::marko.n@chula.ac.th::ab6f4332-a5c8-47a0-b00f-a2f262e28e4b" providerId="AD" clId="Web-{AE778CD4-2E20-47CA-B3C6-D11DDB5B99AB}" dt="2023-09-11T08:48:42.877" v="82" actId="20577"/>
        <pc:sldMkLst>
          <pc:docMk/>
          <pc:sldMk cId="3931765498" sldId="269"/>
        </pc:sldMkLst>
        <pc:spChg chg="mod">
          <ac:chgData name="Marko Niinimaki" userId="S::marko.n@chula.ac.th::ab6f4332-a5c8-47a0-b00f-a2f262e28e4b" providerId="AD" clId="Web-{AE778CD4-2E20-47CA-B3C6-D11DDB5B99AB}" dt="2023-09-11T08:48:42.877" v="82" actId="20577"/>
          <ac:spMkLst>
            <pc:docMk/>
            <pc:sldMk cId="3931765498" sldId="269"/>
            <ac:spMk id="82" creationId="{00000000-0000-0000-0000-000000000000}"/>
          </ac:spMkLst>
        </pc:spChg>
      </pc:sldChg>
      <pc:sldChg chg="modSp">
        <pc:chgData name="Marko Niinimaki" userId="S::marko.n@chula.ac.th::ab6f4332-a5c8-47a0-b00f-a2f262e28e4b" providerId="AD" clId="Web-{AE778CD4-2E20-47CA-B3C6-D11DDB5B99AB}" dt="2023-09-11T08:51:21.835" v="122" actId="20577"/>
        <pc:sldMkLst>
          <pc:docMk/>
          <pc:sldMk cId="2532956275" sldId="278"/>
        </pc:sldMkLst>
        <pc:spChg chg="mod">
          <ac:chgData name="Marko Niinimaki" userId="S::marko.n@chula.ac.th::ab6f4332-a5c8-47a0-b00f-a2f262e28e4b" providerId="AD" clId="Web-{AE778CD4-2E20-47CA-B3C6-D11DDB5B99AB}" dt="2023-09-11T08:51:21.835" v="122" actId="20577"/>
          <ac:spMkLst>
            <pc:docMk/>
            <pc:sldMk cId="2532956275" sldId="278"/>
            <ac:spMk id="82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FEA80D80-8DF2-47D8-9A74-10E66524D29D}"/>
    <pc:docChg chg="modSld">
      <pc:chgData name="Marko Niinimaki" userId="S::marko.n@chula.ac.th::ab6f4332-a5c8-47a0-b00f-a2f262e28e4b" providerId="AD" clId="Web-{FEA80D80-8DF2-47D8-9A74-10E66524D29D}" dt="2023-09-19T02:36:52.142" v="54" actId="20577"/>
      <pc:docMkLst>
        <pc:docMk/>
      </pc:docMkLst>
      <pc:sldChg chg="modSp">
        <pc:chgData name="Marko Niinimaki" userId="S::marko.n@chula.ac.th::ab6f4332-a5c8-47a0-b00f-a2f262e28e4b" providerId="AD" clId="Web-{FEA80D80-8DF2-47D8-9A74-10E66524D29D}" dt="2023-09-19T02:36:52.142" v="54" actId="20577"/>
        <pc:sldMkLst>
          <pc:docMk/>
          <pc:sldMk cId="4284325714" sldId="280"/>
        </pc:sldMkLst>
        <pc:spChg chg="mod">
          <ac:chgData name="Marko Niinimaki" userId="S::marko.n@chula.ac.th::ab6f4332-a5c8-47a0-b00f-a2f262e28e4b" providerId="AD" clId="Web-{FEA80D80-8DF2-47D8-9A74-10E66524D29D}" dt="2023-09-19T02:36:52.142" v="54" actId="20577"/>
          <ac:spMkLst>
            <pc:docMk/>
            <pc:sldMk cId="4284325714" sldId="280"/>
            <ac:spMk id="82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B18D0450-18FB-4975-9F92-9D7A1E62DC38}"/>
    <pc:docChg chg="addSld modSld">
      <pc:chgData name="Marko Niinimaki" userId="S::marko.n@chula.ac.th::ab6f4332-a5c8-47a0-b00f-a2f262e28e4b" providerId="AD" clId="Web-{B18D0450-18FB-4975-9F92-9D7A1E62DC38}" dt="2023-09-15T04:09:54.275" v="391" actId="20577"/>
      <pc:docMkLst>
        <pc:docMk/>
      </pc:docMkLst>
      <pc:sldChg chg="addSp modSp">
        <pc:chgData name="Marko Niinimaki" userId="S::marko.n@chula.ac.th::ab6f4332-a5c8-47a0-b00f-a2f262e28e4b" providerId="AD" clId="Web-{B18D0450-18FB-4975-9F92-9D7A1E62DC38}" dt="2023-09-15T04:09:54.275" v="391" actId="20577"/>
        <pc:sldMkLst>
          <pc:docMk/>
          <pc:sldMk cId="0" sldId="257"/>
        </pc:sldMkLst>
        <pc:spChg chg="add mod">
          <ac:chgData name="Marko Niinimaki" userId="S::marko.n@chula.ac.th::ab6f4332-a5c8-47a0-b00f-a2f262e28e4b" providerId="AD" clId="Web-{B18D0450-18FB-4975-9F92-9D7A1E62DC38}" dt="2023-09-15T04:09:54.275" v="391" actId="20577"/>
          <ac:spMkLst>
            <pc:docMk/>
            <pc:sldMk cId="0" sldId="257"/>
            <ac:spMk id="2" creationId="{B00D103C-CD2F-8A3F-954A-41A432CB62A6}"/>
          </ac:spMkLst>
        </pc:spChg>
      </pc:sldChg>
      <pc:sldChg chg="modSp add replId">
        <pc:chgData name="Marko Niinimaki" userId="S::marko.n@chula.ac.th::ab6f4332-a5c8-47a0-b00f-a2f262e28e4b" providerId="AD" clId="Web-{B18D0450-18FB-4975-9F92-9D7A1E62DC38}" dt="2023-09-15T04:06:38.252" v="195" actId="20577"/>
        <pc:sldMkLst>
          <pc:docMk/>
          <pc:sldMk cId="1593115428" sldId="281"/>
        </pc:sldMkLst>
        <pc:spChg chg="mod">
          <ac:chgData name="Marko Niinimaki" userId="S::marko.n@chula.ac.th::ab6f4332-a5c8-47a0-b00f-a2f262e28e4b" providerId="AD" clId="Web-{B18D0450-18FB-4975-9F92-9D7A1E62DC38}" dt="2023-09-15T04:06:38.252" v="195" actId="20577"/>
          <ac:spMkLst>
            <pc:docMk/>
            <pc:sldMk cId="1593115428" sldId="281"/>
            <ac:spMk id="81" creationId="{00000000-0000-0000-0000-000000000000}"/>
          </ac:spMkLst>
        </pc:spChg>
        <pc:spChg chg="mod">
          <ac:chgData name="Marko Niinimaki" userId="S::marko.n@chula.ac.th::ab6f4332-a5c8-47a0-b00f-a2f262e28e4b" providerId="AD" clId="Web-{B18D0450-18FB-4975-9F92-9D7A1E62DC38}" dt="2023-09-15T04:06:33.736" v="193" actId="20577"/>
          <ac:spMkLst>
            <pc:docMk/>
            <pc:sldMk cId="1593115428" sldId="281"/>
            <ac:spMk id="82" creationId="{00000000-0000-0000-0000-000000000000}"/>
          </ac:spMkLst>
        </pc:spChg>
      </pc:sldChg>
    </pc:docChg>
  </pc:docChgLst>
  <pc:docChgLst>
    <pc:chgData name="Marko Niinimaki" userId="S::marko.n@chula.ac.th::ab6f4332-a5c8-47a0-b00f-a2f262e28e4b" providerId="AD" clId="Web-{40CDF3C5-5477-4588-8DBE-5DEEAC895559}"/>
    <pc:docChg chg="addSld modSld">
      <pc:chgData name="Marko Niinimaki" userId="S::marko.n@chula.ac.th::ab6f4332-a5c8-47a0-b00f-a2f262e28e4b" providerId="AD" clId="Web-{40CDF3C5-5477-4588-8DBE-5DEEAC895559}" dt="2023-09-11T04:02:28.176" v="46" actId="20577"/>
      <pc:docMkLst>
        <pc:docMk/>
      </pc:docMkLst>
      <pc:sldChg chg="modSp">
        <pc:chgData name="Marko Niinimaki" userId="S::marko.n@chula.ac.th::ab6f4332-a5c8-47a0-b00f-a2f262e28e4b" providerId="AD" clId="Web-{40CDF3C5-5477-4588-8DBE-5DEEAC895559}" dt="2023-09-11T04:02:28.176" v="46" actId="20577"/>
        <pc:sldMkLst>
          <pc:docMk/>
          <pc:sldMk cId="0" sldId="256"/>
        </pc:sldMkLst>
        <pc:spChg chg="mod">
          <ac:chgData name="Marko Niinimaki" userId="S::marko.n@chula.ac.th::ab6f4332-a5c8-47a0-b00f-a2f262e28e4b" providerId="AD" clId="Web-{40CDF3C5-5477-4588-8DBE-5DEEAC895559}" dt="2023-09-11T04:02:28.176" v="46" actId="20577"/>
          <ac:spMkLst>
            <pc:docMk/>
            <pc:sldMk cId="0" sldId="256"/>
            <ac:spMk id="78" creationId="{00000000-0000-0000-0000-000000000000}"/>
          </ac:spMkLst>
        </pc:spChg>
      </pc:sldChg>
      <pc:sldChg chg="addSp delSp modSp">
        <pc:chgData name="Marko Niinimaki" userId="S::marko.n@chula.ac.th::ab6f4332-a5c8-47a0-b00f-a2f262e28e4b" providerId="AD" clId="Web-{40CDF3C5-5477-4588-8DBE-5DEEAC895559}" dt="2023-09-11T04:00:57.564" v="23"/>
        <pc:sldMkLst>
          <pc:docMk/>
          <pc:sldMk cId="0" sldId="257"/>
        </pc:sldMkLst>
        <pc:spChg chg="mod">
          <ac:chgData name="Marko Niinimaki" userId="S::marko.n@chula.ac.th::ab6f4332-a5c8-47a0-b00f-a2f262e28e4b" providerId="AD" clId="Web-{40CDF3C5-5477-4588-8DBE-5DEEAC895559}" dt="2023-09-11T03:58:28.092" v="17" actId="20577"/>
          <ac:spMkLst>
            <pc:docMk/>
            <pc:sldMk cId="0" sldId="257"/>
            <ac:spMk id="81" creationId="{00000000-0000-0000-0000-000000000000}"/>
          </ac:spMkLst>
        </pc:spChg>
        <pc:spChg chg="del mod">
          <ac:chgData name="Marko Niinimaki" userId="S::marko.n@chula.ac.th::ab6f4332-a5c8-47a0-b00f-a2f262e28e4b" providerId="AD" clId="Web-{40CDF3C5-5477-4588-8DBE-5DEEAC895559}" dt="2023-09-11T04:00:25.751" v="19"/>
          <ac:spMkLst>
            <pc:docMk/>
            <pc:sldMk cId="0" sldId="257"/>
            <ac:spMk id="82" creationId="{00000000-0000-0000-0000-000000000000}"/>
          </ac:spMkLst>
        </pc:spChg>
        <pc:graphicFrameChg chg="add mod ord modGraphic">
          <ac:chgData name="Marko Niinimaki" userId="S::marko.n@chula.ac.th::ab6f4332-a5c8-47a0-b00f-a2f262e28e4b" providerId="AD" clId="Web-{40CDF3C5-5477-4588-8DBE-5DEEAC895559}" dt="2023-09-11T04:00:57.564" v="23"/>
          <ac:graphicFrameMkLst>
            <pc:docMk/>
            <pc:sldMk cId="0" sldId="257"/>
            <ac:graphicFrameMk id="3" creationId="{CE0F9B78-AD01-46DE-9ADF-83318F98BBD2}"/>
          </ac:graphicFrameMkLst>
        </pc:graphicFrameChg>
      </pc:sldChg>
      <pc:sldChg chg="add replId">
        <pc:chgData name="Marko Niinimaki" userId="S::marko.n@chula.ac.th::ab6f4332-a5c8-47a0-b00f-a2f262e28e4b" providerId="AD" clId="Web-{40CDF3C5-5477-4588-8DBE-5DEEAC895559}" dt="2023-09-11T03:58:17.607" v="0"/>
        <pc:sldMkLst>
          <pc:docMk/>
          <pc:sldMk cId="2532956275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1D3D5BE-A469-46FB-8EB2-73228E37922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2F5153B-8224-414F-95DA-8D877B239F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F2E25DD-D0CA-483C-B4EA-7CE5316E7E8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72789DB-A636-4CE8-BF3E-0F2EA28223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3760F7-0CA1-49BF-A895-15BDECDFEA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F87A37-D2D7-40C6-9230-427B3BB3E69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2EC28BD-9642-4405-B483-D374019C39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D152A6-1838-4881-9CF9-B8C66217730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2ED4B4-F8B3-41D5-8554-52541517CE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518CA8-06A7-4516-97B7-F7793F824A5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970AE8-F1FF-4D15-A020-8880E41DEF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A1D3298-3C3B-49D8-A5A5-1B7E924DBC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B08227-0F03-4A92-8D01-1A021CE6AD0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B91EF8-0BCF-4FF7-BA8E-0344E9CDEF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E57B47-C3A1-47EF-9083-A5DCC4F823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FDB521-663C-401B-A86F-F15B54CA92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86D408-F895-47B0-8B61-A4CF67CEDBE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41FC8F0-CD80-49DB-9CDC-1E9689C5C59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3FF2193-84E6-47CF-A42F-C374A7028F7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56B42D0-FC37-41C7-B2BE-8656715D71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6828937-A351-442F-8B8E-6F885B77D2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CB3077E-C247-424B-8EAB-B0ABE6A6A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B1BA3C6-9D5D-4807-9FDC-251FAA3F6F6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B411C97-DF74-465B-8754-04782F8CB8F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7EE467D-0A55-43B3-B8E8-7B687F059BFB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24A58F9-9610-490E-A4E7-CC7F5A41FBE0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zikki/chulads.git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spc="-1" dirty="0">
                <a:solidFill>
                  <a:srgbClr val="000000"/>
                </a:solidFill>
                <a:latin typeface="Arial"/>
                <a:ea typeface="Arial"/>
              </a:rPr>
              <a:t>Data and Algorithms</a:t>
            </a:r>
            <a:r>
              <a:rPr lang="en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7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Chulalongkorn University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School of Integrated Innovation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Fall 2023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Marko </a:t>
            </a:r>
            <a:r>
              <a:rPr lang="en" sz="28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Niinimaki</a:t>
            </a:r>
            <a:r>
              <a:rPr lang="en" sz="2800" spc="-1" dirty="0">
                <a:solidFill>
                  <a:srgbClr val="595959"/>
                </a:solidFill>
                <a:latin typeface="Arial"/>
                <a:ea typeface="Arial"/>
              </a:rPr>
              <a:t> Marko.N@chula.ac.th</a:t>
            </a:r>
            <a:endParaRPr lang="en-US" sz="2800" b="0" strike="noStrike" spc="-1" dirty="0" err="1">
              <a:latin typeface="Arial"/>
            </a:endParaRPr>
          </a:p>
        </p:txBody>
      </p:sp>
      <p:sp>
        <p:nvSpPr>
          <p:cNvPr id="80" name="TextBox 1"/>
          <p:cNvSpPr/>
          <p:nvPr/>
        </p:nvSpPr>
        <p:spPr>
          <a:xfrm>
            <a:off x="360000" y="169200"/>
            <a:ext cx="4942080" cy="5232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lIns="91440" tIns="45720" rIns="91440" bIns="45720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Please turn your phone to silent mode.</a:t>
            </a:r>
            <a:endParaRPr lang="en-US" sz="1400" b="0" strike="noStrike" spc="-1" dirty="0">
              <a:latin typeface="Arial"/>
            </a:endParaRPr>
          </a:p>
          <a:p>
            <a:endParaRPr lang="en-US" sz="1400" u="sng" spc="-1" dirty="0">
              <a:solidFill>
                <a:srgbClr val="0097A7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Where are we in the course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E0F9B78-AD01-46DE-9ADF-83318F98BBD2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04505344"/>
              </p:ext>
            </p:extLst>
          </p:nvPr>
        </p:nvGraphicFramePr>
        <p:xfrm>
          <a:off x="311150" y="1527342"/>
          <a:ext cx="8520112" cy="1327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028">
                  <a:extLst>
                    <a:ext uri="{9D8B030D-6E8A-4147-A177-3AD203B41FA5}">
                      <a16:colId xmlns:a16="http://schemas.microsoft.com/office/drawing/2014/main" val="1630275986"/>
                    </a:ext>
                  </a:extLst>
                </a:gridCol>
                <a:gridCol w="2130028">
                  <a:extLst>
                    <a:ext uri="{9D8B030D-6E8A-4147-A177-3AD203B41FA5}">
                      <a16:colId xmlns:a16="http://schemas.microsoft.com/office/drawing/2014/main" val="1344689337"/>
                    </a:ext>
                  </a:extLst>
                </a:gridCol>
                <a:gridCol w="2130028">
                  <a:extLst>
                    <a:ext uri="{9D8B030D-6E8A-4147-A177-3AD203B41FA5}">
                      <a16:colId xmlns:a16="http://schemas.microsoft.com/office/drawing/2014/main" val="2351865945"/>
                    </a:ext>
                  </a:extLst>
                </a:gridCol>
                <a:gridCol w="2130028">
                  <a:extLst>
                    <a:ext uri="{9D8B030D-6E8A-4147-A177-3AD203B41FA5}">
                      <a16:colId xmlns:a16="http://schemas.microsoft.com/office/drawing/2014/main" val="777230826"/>
                    </a:ext>
                  </a:extLst>
                </a:gridCol>
              </a:tblGrid>
              <a:tr h="624801">
                <a:tc>
                  <a:txBody>
                    <a:bodyPr/>
                    <a:lstStyle/>
                    <a:p>
                      <a:pPr marR="3175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7 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 marT="8255"/>
                </a:tc>
                <a:tc>
                  <a:txBody>
                    <a:bodyPr/>
                    <a:lstStyle/>
                    <a:p>
                      <a:pPr marR="254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19 Sep  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 marT="8255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Building a database, the Python database interface, summary.</a:t>
                      </a:r>
                      <a:endParaRPr lang="en-US" dirty="0">
                        <a:effectLst/>
                      </a:endParaRPr>
                    </a:p>
                  </a:txBody>
                  <a:tcPr marL="73025" marR="73025" marT="8255"/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3025" marR="73025" marT="8255" anchor="ctr"/>
                </a:tc>
                <a:extLst>
                  <a:ext uri="{0D108BD9-81ED-4DB2-BD59-A6C34878D82A}">
                    <a16:rowId xmlns:a16="http://schemas.microsoft.com/office/drawing/2014/main" val="4289280332"/>
                  </a:ext>
                </a:extLst>
              </a:tr>
              <a:tr h="276550">
                <a:tc gridSpan="4">
                  <a:txBody>
                    <a:bodyPr/>
                    <a:lstStyle/>
                    <a:p>
                      <a:pPr marL="4445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Midterm week: 25-29 Sep. Exam Tuesday morning.</a:t>
                      </a:r>
                    </a:p>
                  </a:txBody>
                  <a:tcPr marL="73025" marR="73025" marT="825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7418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0D103C-CD2F-8A3F-954A-41A432CB62A6}"/>
              </a:ext>
            </a:extLst>
          </p:cNvPr>
          <p:cNvSpPr txBox="1"/>
          <p:nvPr/>
        </p:nvSpPr>
        <p:spPr>
          <a:xfrm>
            <a:off x="304800" y="3022600"/>
            <a:ext cx="84963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exam is in-class, on paper. One cheat sheet allowed (1 paper, both sides).</a:t>
            </a:r>
          </a:p>
          <a:p>
            <a:r>
              <a:rPr lang="en-US" dirty="0"/>
              <a:t>6 questions, max 100 points.</a:t>
            </a:r>
          </a:p>
          <a:p>
            <a:r>
              <a:rPr lang="en-US" dirty="0"/>
              <a:t>1 or 2 questions require you to read Python code. This time you don't need to write Python (unless you really want to).</a:t>
            </a:r>
          </a:p>
          <a:p>
            <a:r>
              <a:rPr lang="en-US"/>
              <a:t>Almost all the topics of slide 5 are covered in the exam.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Today’s main topics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Assignments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Communicate with your database using Python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5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Python MySQL connection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We’ll write a Python program that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Connects to your “company” database.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Uses SQL to get the number of employees and prints it.</a:t>
            </a: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Arial"/>
              </a:rPr>
              <a:t>Please check the lab 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2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Topics for Midterm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600" b="0" i="0" dirty="0">
                <a:solidFill>
                  <a:srgbClr val="202124"/>
                </a:solidFill>
                <a:effectLst/>
                <a:latin typeface="+mn-lt"/>
              </a:rPr>
              <a:t>Bytes and files</a:t>
            </a:r>
            <a:br>
              <a:rPr lang="en-US" sz="1600" dirty="0">
                <a:latin typeface="+mn-lt"/>
              </a:rPr>
            </a:br>
            <a:r>
              <a:rPr lang="en-US" sz="1600" b="0" i="0" dirty="0">
                <a:solidFill>
                  <a:srgbClr val="202124"/>
                </a:solidFill>
                <a:effectLst/>
                <a:latin typeface="+mn-lt"/>
              </a:rPr>
              <a:t>Algorithms and time complexity (Big O)</a:t>
            </a:r>
            <a:br>
              <a:rPr lang="en-US" sz="1600" dirty="0">
                <a:latin typeface="+mn-lt"/>
              </a:rPr>
            </a:br>
            <a:r>
              <a:rPr lang="en-US" sz="1600" b="0" i="0" dirty="0">
                <a:solidFill>
                  <a:srgbClr val="202124"/>
                </a:solidFill>
                <a:effectLst/>
                <a:latin typeface="+mn-lt"/>
              </a:rPr>
              <a:t>Sorting and searching. Data structure: List/Array.</a:t>
            </a:r>
            <a:r>
              <a:rPr lang="en-US" sz="1600" dirty="0">
                <a:solidFill>
                  <a:srgbClr val="202124"/>
                </a:solidFill>
                <a:latin typeface="+mn-lt"/>
              </a:rPr>
              <a:t> [1,2]. Selection sort O(n^2). Merge sort O(n * log n)</a:t>
            </a:r>
            <a:br>
              <a:rPr lang="en-US" sz="1600" dirty="0">
                <a:latin typeface="+mn-lt"/>
              </a:rPr>
            </a:br>
            <a:r>
              <a:rPr lang="en-US" sz="1600" b="0" i="0" dirty="0">
                <a:solidFill>
                  <a:srgbClr val="202124"/>
                </a:solidFill>
                <a:effectLst/>
                <a:latin typeface="+mn-lt"/>
              </a:rPr>
              <a:t>Reading files (Python)</a:t>
            </a:r>
            <a:br>
              <a:rPr lang="en-US" sz="1600" dirty="0">
                <a:latin typeface="+mn-lt"/>
              </a:rPr>
            </a:br>
            <a:r>
              <a:rPr lang="en-US" sz="1600" b="0" i="0" dirty="0">
                <a:solidFill>
                  <a:srgbClr val="202124"/>
                </a:solidFill>
                <a:effectLst/>
                <a:latin typeface="+mn-lt"/>
              </a:rPr>
              <a:t>Web pages are (mostly)</a:t>
            </a:r>
            <a:r>
              <a:rPr lang="en-US" sz="1600" dirty="0">
                <a:solidFill>
                  <a:srgbClr val="202124"/>
                </a:solidFill>
                <a:latin typeface="+mn-lt"/>
              </a:rPr>
              <a:t> text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+mn-lt"/>
              </a:rPr>
              <a:t> files. How does the web work to transfer them to your browser?</a:t>
            </a:r>
            <a:br>
              <a:rPr lang="en-US" sz="1600" dirty="0">
                <a:latin typeface="+mn-lt"/>
              </a:rPr>
            </a:br>
            <a:r>
              <a:rPr lang="en-US" sz="1600" b="0" i="0" dirty="0">
                <a:solidFill>
                  <a:srgbClr val="202124"/>
                </a:solidFill>
                <a:effectLst/>
                <a:latin typeface="+mn-lt"/>
              </a:rPr>
              <a:t>Databases and database management systems: Different flavors.</a:t>
            </a:r>
            <a:br>
              <a:rPr lang="en-US" sz="1600" dirty="0">
                <a:latin typeface="+mn-lt"/>
              </a:rPr>
            </a:br>
            <a:r>
              <a:rPr lang="en-US" sz="1600" b="0" i="0" dirty="0">
                <a:solidFill>
                  <a:srgbClr val="202124"/>
                </a:solidFill>
                <a:effectLst/>
                <a:latin typeface="+mn-lt"/>
              </a:rPr>
              <a:t>The relational model.</a:t>
            </a:r>
            <a:br>
              <a:rPr lang="en-US" sz="1600" dirty="0">
                <a:latin typeface="+mn-lt"/>
              </a:rPr>
            </a:br>
            <a:r>
              <a:rPr lang="en-US" sz="1600" b="0" i="0" dirty="0">
                <a:solidFill>
                  <a:srgbClr val="202124"/>
                </a:solidFill>
                <a:effectLst/>
                <a:latin typeface="+mn-lt"/>
              </a:rPr>
              <a:t>Google 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+mn-lt"/>
              </a:rPr>
              <a:t>Firestore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+mn-lt"/>
              </a:rPr>
              <a:t> as a document (</a:t>
            </a:r>
            <a:r>
              <a:rPr lang="en-US" sz="1600" b="0" i="0" dirty="0" err="1">
                <a:solidFill>
                  <a:srgbClr val="202124"/>
                </a:solidFill>
                <a:effectLst/>
                <a:latin typeface="+mn-lt"/>
              </a:rPr>
              <a:t>noSQL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+mn-lt"/>
              </a:rPr>
              <a:t>) database.</a:t>
            </a:r>
            <a:br>
              <a:rPr lang="en-US" sz="1600" dirty="0">
                <a:latin typeface="+mn-lt"/>
              </a:rPr>
            </a:br>
            <a:r>
              <a:rPr lang="en-US" sz="1600" b="0" i="0" dirty="0">
                <a:solidFill>
                  <a:srgbClr val="202124"/>
                </a:solidFill>
                <a:effectLst/>
                <a:latin typeface="+mn-lt"/>
              </a:rPr>
              <a:t>SQL</a:t>
            </a:r>
            <a:br>
              <a:rPr lang="en-US" sz="1600" dirty="0">
                <a:latin typeface="+mn-lt"/>
              </a:rPr>
            </a:br>
            <a:r>
              <a:rPr lang="en-US" sz="1600" b="0" i="0" dirty="0">
                <a:solidFill>
                  <a:srgbClr val="202124"/>
                </a:solidFill>
                <a:effectLst/>
                <a:latin typeface="+mn-lt"/>
              </a:rPr>
              <a:t>Database Python connection.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432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 dirty="0">
                <a:solidFill>
                  <a:srgbClr val="000000"/>
                </a:solidFill>
                <a:latin typeface="Arial"/>
              </a:rPr>
              <a:t>Training for Midterm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7000"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600" dirty="0">
                <a:solidFill>
                  <a:srgbClr val="202124"/>
                </a:solidFill>
                <a:latin typeface="+mn-lt"/>
              </a:rPr>
              <a:t>Use the git command to clone this repository: </a:t>
            </a:r>
            <a:r>
              <a:rPr lang="en-US" sz="1600" dirty="0">
                <a:solidFill>
                  <a:srgbClr val="202124"/>
                </a:solidFill>
                <a:latin typeface="+mn-lt"/>
                <a:cs typeface="Arial"/>
                <a:hlinkClick r:id="rId2"/>
              </a:rPr>
              <a:t>https://github.com/manzikki/chulads.git</a:t>
            </a:r>
            <a:endParaRPr lang="en-US" sz="1600">
              <a:solidFill>
                <a:srgbClr val="202124"/>
              </a:solidFill>
              <a:ea typeface="+mj-lt"/>
              <a:cs typeface="+mj-lt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600" dirty="0">
                <a:solidFill>
                  <a:srgbClr val="202124"/>
                </a:solidFill>
                <a:latin typeface="+mn-lt"/>
                <a:cs typeface="Arial"/>
              </a:rPr>
              <a:t>If you have this repository already, go to its directory and give this command: git pull.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r>
              <a:rPr lang="en-US" sz="1600" dirty="0">
                <a:solidFill>
                  <a:srgbClr val="202124"/>
                </a:solidFill>
                <a:latin typeface="+mn-lt"/>
                <a:cs typeface="Arial"/>
              </a:rPr>
              <a:t>There is a new directory in the repository: pop-sites. Let's study the code! Covers these topics: reading files, algorithm, time complexity.</a:t>
            </a: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600" dirty="0">
              <a:solidFill>
                <a:srgbClr val="202124"/>
              </a:solidFill>
              <a:latin typeface="+mn-lt"/>
              <a:cs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600" dirty="0">
              <a:solidFill>
                <a:srgbClr val="202124"/>
              </a:solidFill>
              <a:latin typeface="+mn-lt"/>
              <a:cs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-US" sz="1600" dirty="0">
              <a:solidFill>
                <a:srgbClr val="202124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311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10BC3B6DBDD2479412D4858C73CB76" ma:contentTypeVersion="7" ma:contentTypeDescription="Create a new document." ma:contentTypeScope="" ma:versionID="a0ce9d0f6b0a7b782e13c99bfdd286b2">
  <xsd:schema xmlns:xsd="http://www.w3.org/2001/XMLSchema" xmlns:xs="http://www.w3.org/2001/XMLSchema" xmlns:p="http://schemas.microsoft.com/office/2006/metadata/properties" xmlns:ns2="afe855ff-b5d5-460f-b776-b81cdefb9161" targetNamespace="http://schemas.microsoft.com/office/2006/metadata/properties" ma:root="true" ma:fieldsID="cd1145b41210f3af1707a587d21cd908" ns2:_="">
    <xsd:import namespace="afe855ff-b5d5-460f-b776-b81cdefb9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855ff-b5d5-460f-b776-b81cdefb9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D972E9-C4F5-4B16-BA66-81A50F560A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98CD87-CA2B-4A86-9B20-B734B44216E4}"/>
</file>

<file path=customXml/itemProps3.xml><?xml version="1.0" encoding="utf-8"?>
<ds:datastoreItem xmlns:ds="http://schemas.openxmlformats.org/officeDocument/2006/customXml" ds:itemID="{F40D33F3-0837-465A-B73D-6AD96F66DC1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195</Words>
  <Application>Microsoft Office PowerPoint</Application>
  <PresentationFormat>On-screen Show (16:9)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Data and Algorithms 7</vt:lpstr>
      <vt:lpstr>Where are we in the course</vt:lpstr>
      <vt:lpstr>Today’s main topics</vt:lpstr>
      <vt:lpstr>Python MySQL connection</vt:lpstr>
      <vt:lpstr>Topics for Midterm</vt:lpstr>
      <vt:lpstr>Training for Midterm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Structures/Big Data</dc:title>
  <dc:subject/>
  <dc:creator>USER</dc:creator>
  <dc:description/>
  <cp:lastModifiedBy>Marko Niinimaki</cp:lastModifiedBy>
  <cp:revision>304</cp:revision>
  <dcterms:modified xsi:type="dcterms:W3CDTF">2023-09-19T02:36:52Z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0x010100E110BC3B6DBDD2479412D4858C73CB76</vt:lpwstr>
  </property>
  <property fmtid="{D5CDD505-2E9C-101B-9397-08002B2CF9AE}" pid="3" name="Notes">
    <vt:i4>14</vt:i4>
  </property>
  <property fmtid="{D5CDD505-2E9C-101B-9397-08002B2CF9AE}" pid="4" name="PresentationFormat">
    <vt:lpwstr>On-screen Show (16:9)</vt:lpwstr>
  </property>
  <property fmtid="{D5CDD505-2E9C-101B-9397-08002B2CF9AE}" pid="5" name="Slides">
    <vt:i4>16</vt:i4>
  </property>
</Properties>
</file>