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18"/>
  </p:notesMasterIdLst>
  <p:sldIdLst>
    <p:sldId id="256" r:id="rId7"/>
    <p:sldId id="297" r:id="rId8"/>
    <p:sldId id="310" r:id="rId9"/>
    <p:sldId id="311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F3262-320B-4F3A-9201-6FF9395099B9}" v="273" dt="2023-10-17T02:38:11.058"/>
    <p1510:client id="{34FB4592-392C-4C5D-8B12-F47EF5B8BEF4}" v="50" dt="2022-10-17T07:31:26.542"/>
    <p1510:client id="{46635811-7F4F-4E23-AF3F-86AD6A13DC73}" v="535" dt="2022-10-19T05:40:53.007"/>
    <p1510:client id="{4A2E4860-6186-4F7F-A2E2-FAB3B2FECC90}" v="45" dt="2022-10-19T07:51:44.527"/>
    <p1510:client id="{4D62E07F-A028-4637-B061-7858AB4E6953}" v="53" dt="2023-10-09T09:10:39.624"/>
    <p1510:client id="{611FEAFB-060F-40AD-8BF8-DCC820C2CC38}" v="137" dt="2022-10-16T23:54:14.880"/>
    <p1510:client id="{6801B341-FD22-4310-952B-D335BD7D05C8}" v="281" dt="2023-10-10T04:55:58.509"/>
    <p1510:client id="{6953E203-C763-4E60-B7A3-A2207F63C0DF}" v="5" dt="2023-10-17T05:21:22.456"/>
    <p1510:client id="{6981CAD5-99F0-46E0-99A4-0E707DBFE892}" v="171" dt="2023-10-10T04:21:48.017"/>
    <p1510:client id="{9DD322A6-984A-43A6-A9F6-070471F9D2D1}" v="19" dt="2023-10-16T04:16:16.401"/>
    <p1510:client id="{A57D23FA-94A5-C34F-8D39-A5CB1066738F}" v="7" dt="2022-10-17T04:50:26.088"/>
    <p1510:client id="{CC2FBDA1-EB4C-492D-9BF0-16357498A12C}" v="9" dt="2023-10-09T09:27:48.646"/>
    <p1510:client id="{D1ACFB01-2559-4B9A-95B0-8A30DD391134}" v="1" dt="2022-10-18T06:56:30.629"/>
    <p1510:client id="{FFB312F2-C72B-489B-B4B4-C5F31239798B}" v="287" dt="2022-10-18T09:35:45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9DD322A6-984A-43A6-A9F6-070471F9D2D1}"/>
    <pc:docChg chg="addSld modSld addMainMaster">
      <pc:chgData name="Marko Niinimaki" userId="S::marko.n@chula.ac.th::ab6f4332-a5c8-47a0-b00f-a2f262e28e4b" providerId="AD" clId="Web-{9DD322A6-984A-43A6-A9F6-070471F9D2D1}" dt="2023-10-16T04:16:16.401" v="18" actId="20577"/>
      <pc:docMkLst>
        <pc:docMk/>
      </pc:docMkLst>
      <pc:sldChg chg="addSp modSp">
        <pc:chgData name="Marko Niinimaki" userId="S::marko.n@chula.ac.th::ab6f4332-a5c8-47a0-b00f-a2f262e28e4b" providerId="AD" clId="Web-{9DD322A6-984A-43A6-A9F6-070471F9D2D1}" dt="2023-10-16T04:07:53.468" v="1"/>
        <pc:sldMkLst>
          <pc:docMk/>
          <pc:sldMk cId="1626441018" sldId="304"/>
        </pc:sldMkLst>
        <pc:spChg chg="add mod">
          <ac:chgData name="Marko Niinimaki" userId="S::marko.n@chula.ac.th::ab6f4332-a5c8-47a0-b00f-a2f262e28e4b" providerId="AD" clId="Web-{9DD322A6-984A-43A6-A9F6-070471F9D2D1}" dt="2023-10-16T04:07:53.468" v="1"/>
          <ac:spMkLst>
            <pc:docMk/>
            <pc:sldMk cId="1626441018" sldId="304"/>
            <ac:spMk id="2" creationId="{BD6CA15F-EC11-11EA-F3DF-0C1F79454D68}"/>
          </ac:spMkLst>
        </pc:spChg>
      </pc:sldChg>
      <pc:sldChg chg="modSp add">
        <pc:chgData name="Marko Niinimaki" userId="S::marko.n@chula.ac.th::ab6f4332-a5c8-47a0-b00f-a2f262e28e4b" providerId="AD" clId="Web-{9DD322A6-984A-43A6-A9F6-070471F9D2D1}" dt="2023-10-16T04:16:16.401" v="18" actId="20577"/>
        <pc:sldMkLst>
          <pc:docMk/>
          <pc:sldMk cId="2030351628" sldId="305"/>
        </pc:sldMkLst>
        <pc:spChg chg="mod">
          <ac:chgData name="Marko Niinimaki" userId="S::marko.n@chula.ac.th::ab6f4332-a5c8-47a0-b00f-a2f262e28e4b" providerId="AD" clId="Web-{9DD322A6-984A-43A6-A9F6-070471F9D2D1}" dt="2023-10-16T04:16:16.401" v="18" actId="20577"/>
          <ac:spMkLst>
            <pc:docMk/>
            <pc:sldMk cId="2030351628" sldId="305"/>
            <ac:spMk id="182" creationId="{00000000-0000-0000-0000-000000000000}"/>
          </ac:spMkLst>
        </pc:spChg>
      </pc:sldChg>
      <pc:sldChg chg="add">
        <pc:chgData name="Marko Niinimaki" userId="S::marko.n@chula.ac.th::ab6f4332-a5c8-47a0-b00f-a2f262e28e4b" providerId="AD" clId="Web-{9DD322A6-984A-43A6-A9F6-070471F9D2D1}" dt="2023-10-16T04:09:06.813" v="3"/>
        <pc:sldMkLst>
          <pc:docMk/>
          <pc:sldMk cId="3188846110" sldId="306"/>
        </pc:sldMkLst>
      </pc:sldChg>
      <pc:sldChg chg="add">
        <pc:chgData name="Marko Niinimaki" userId="S::marko.n@chula.ac.th::ab6f4332-a5c8-47a0-b00f-a2f262e28e4b" providerId="AD" clId="Web-{9DD322A6-984A-43A6-A9F6-070471F9D2D1}" dt="2023-10-16T04:09:06.891" v="4"/>
        <pc:sldMkLst>
          <pc:docMk/>
          <pc:sldMk cId="701383385" sldId="307"/>
        </pc:sldMkLst>
      </pc:sldChg>
      <pc:sldChg chg="add">
        <pc:chgData name="Marko Niinimaki" userId="S::marko.n@chula.ac.th::ab6f4332-a5c8-47a0-b00f-a2f262e28e4b" providerId="AD" clId="Web-{9DD322A6-984A-43A6-A9F6-070471F9D2D1}" dt="2023-10-16T04:09:06.985" v="5"/>
        <pc:sldMkLst>
          <pc:docMk/>
          <pc:sldMk cId="3374416515" sldId="308"/>
        </pc:sldMkLst>
      </pc:sldChg>
      <pc:sldChg chg="add">
        <pc:chgData name="Marko Niinimaki" userId="S::marko.n@chula.ac.th::ab6f4332-a5c8-47a0-b00f-a2f262e28e4b" providerId="AD" clId="Web-{9DD322A6-984A-43A6-A9F6-070471F9D2D1}" dt="2023-10-16T04:09:07.063" v="6"/>
        <pc:sldMkLst>
          <pc:docMk/>
          <pc:sldMk cId="760756418" sldId="309"/>
        </pc:sldMkLst>
      </pc:sldChg>
      <pc:sldMasterChg chg="add addSldLayout">
        <pc:chgData name="Marko Niinimaki" userId="S::marko.n@chula.ac.th::ab6f4332-a5c8-47a0-b00f-a2f262e28e4b" providerId="AD" clId="Web-{9DD322A6-984A-43A6-A9F6-070471F9D2D1}" dt="2023-10-16T04:09:06.594" v="2"/>
        <pc:sldMasterMkLst>
          <pc:docMk/>
          <pc:sldMasterMk cId="0" sldId="2147483674"/>
        </pc:sldMasterMkLst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75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76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77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78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79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0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1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2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3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4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5"/>
          </pc:sldLayoutMkLst>
        </pc:sldLayoutChg>
        <pc:sldLayoutChg chg="add">
          <pc:chgData name="Marko Niinimaki" userId="S::marko.n@chula.ac.th::ab6f4332-a5c8-47a0-b00f-a2f262e28e4b" providerId="AD" clId="Web-{9DD322A6-984A-43A6-A9F6-070471F9D2D1}" dt="2023-10-16T04:09:06.594" v="2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  <pc:docChgLst>
    <pc:chgData name="Marko Niinimaki" userId="S::marko.n@chula.ac.th::ab6f4332-a5c8-47a0-b00f-a2f262e28e4b" providerId="AD" clId="Web-{2D6F3262-320B-4F3A-9201-6FF9395099B9}"/>
    <pc:docChg chg="addSld modSld">
      <pc:chgData name="Marko Niinimaki" userId="S::marko.n@chula.ac.th::ab6f4332-a5c8-47a0-b00f-a2f262e28e4b" providerId="AD" clId="Web-{2D6F3262-320B-4F3A-9201-6FF9395099B9}" dt="2023-10-17T02:38:11.058" v="207" actId="20577"/>
      <pc:docMkLst>
        <pc:docMk/>
      </pc:docMkLst>
      <pc:sldChg chg="modSp">
        <pc:chgData name="Marko Niinimaki" userId="S::marko.n@chula.ac.th::ab6f4332-a5c8-47a0-b00f-a2f262e28e4b" providerId="AD" clId="Web-{2D6F3262-320B-4F3A-9201-6FF9395099B9}" dt="2023-10-17T02:32:59.563" v="203" actId="20577"/>
        <pc:sldMkLst>
          <pc:docMk/>
          <pc:sldMk cId="2365616782" sldId="297"/>
        </pc:sldMkLst>
        <pc:spChg chg="mod">
          <ac:chgData name="Marko Niinimaki" userId="S::marko.n@chula.ac.th::ab6f4332-a5c8-47a0-b00f-a2f262e28e4b" providerId="AD" clId="Web-{2D6F3262-320B-4F3A-9201-6FF9395099B9}" dt="2023-10-17T02:32:59.563" v="203" actId="20577"/>
          <ac:spMkLst>
            <pc:docMk/>
            <pc:sldMk cId="2365616782" sldId="297"/>
            <ac:spMk id="82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2D6F3262-320B-4F3A-9201-6FF9395099B9}" dt="2023-10-17T02:38:11.058" v="207" actId="20577"/>
        <pc:sldMkLst>
          <pc:docMk/>
          <pc:sldMk cId="899893931" sldId="299"/>
        </pc:sldMkLst>
        <pc:spChg chg="mod">
          <ac:chgData name="Marko Niinimaki" userId="S::marko.n@chula.ac.th::ab6f4332-a5c8-47a0-b00f-a2f262e28e4b" providerId="AD" clId="Web-{2D6F3262-320B-4F3A-9201-6FF9395099B9}" dt="2023-10-17T02:38:11.058" v="207" actId="20577"/>
          <ac:spMkLst>
            <pc:docMk/>
            <pc:sldMk cId="899893931" sldId="299"/>
            <ac:spMk id="82" creationId="{00000000-0000-0000-0000-000000000000}"/>
          </ac:spMkLst>
        </pc:spChg>
      </pc:sldChg>
      <pc:sldChg chg="addSp modSp add replId">
        <pc:chgData name="Marko Niinimaki" userId="S::marko.n@chula.ac.th::ab6f4332-a5c8-47a0-b00f-a2f262e28e4b" providerId="AD" clId="Web-{2D6F3262-320B-4F3A-9201-6FF9395099B9}" dt="2023-10-17T01:35:53.371" v="50" actId="14100"/>
        <pc:sldMkLst>
          <pc:docMk/>
          <pc:sldMk cId="4246672341" sldId="310"/>
        </pc:sldMkLst>
        <pc:spChg chg="add mod">
          <ac:chgData name="Marko Niinimaki" userId="S::marko.n@chula.ac.th::ab6f4332-a5c8-47a0-b00f-a2f262e28e4b" providerId="AD" clId="Web-{2D6F3262-320B-4F3A-9201-6FF9395099B9}" dt="2023-10-17T01:35:53.371" v="50" actId="14100"/>
          <ac:spMkLst>
            <pc:docMk/>
            <pc:sldMk cId="4246672341" sldId="310"/>
            <ac:spMk id="2" creationId="{102D64E0-914B-C464-251B-279482202485}"/>
          </ac:spMkLst>
        </pc:spChg>
        <pc:spChg chg="mod">
          <ac:chgData name="Marko Niinimaki" userId="S::marko.n@chula.ac.th::ab6f4332-a5c8-47a0-b00f-a2f262e28e4b" providerId="AD" clId="Web-{2D6F3262-320B-4F3A-9201-6FF9395099B9}" dt="2023-10-17T01:35:53.293" v="49" actId="20577"/>
          <ac:spMkLst>
            <pc:docMk/>
            <pc:sldMk cId="4246672341" sldId="310"/>
            <ac:spMk id="81" creationId="{00000000-0000-0000-0000-000000000000}"/>
          </ac:spMkLst>
        </pc:spChg>
        <pc:spChg chg="mod">
          <ac:chgData name="Marko Niinimaki" userId="S::marko.n@chula.ac.th::ab6f4332-a5c8-47a0-b00f-a2f262e28e4b" providerId="AD" clId="Web-{2D6F3262-320B-4F3A-9201-6FF9395099B9}" dt="2023-10-17T01:31:13.111" v="1" actId="20577"/>
          <ac:spMkLst>
            <pc:docMk/>
            <pc:sldMk cId="4246672341" sldId="310"/>
            <ac:spMk id="82" creationId="{00000000-0000-0000-0000-000000000000}"/>
          </ac:spMkLst>
        </pc:spChg>
      </pc:sldChg>
      <pc:sldChg chg="modSp add replId">
        <pc:chgData name="Marko Niinimaki" userId="S::marko.n@chula.ac.th::ab6f4332-a5c8-47a0-b00f-a2f262e28e4b" providerId="AD" clId="Web-{2D6F3262-320B-4F3A-9201-6FF9395099B9}" dt="2023-10-17T01:39:14.862" v="129" actId="20577"/>
        <pc:sldMkLst>
          <pc:docMk/>
          <pc:sldMk cId="2700796007" sldId="311"/>
        </pc:sldMkLst>
        <pc:spChg chg="mod">
          <ac:chgData name="Marko Niinimaki" userId="S::marko.n@chula.ac.th::ab6f4332-a5c8-47a0-b00f-a2f262e28e4b" providerId="AD" clId="Web-{2D6F3262-320B-4F3A-9201-6FF9395099B9}" dt="2023-10-17T01:39:14.862" v="129" actId="20577"/>
          <ac:spMkLst>
            <pc:docMk/>
            <pc:sldMk cId="2700796007" sldId="311"/>
            <ac:spMk id="2" creationId="{102D64E0-914B-C464-251B-279482202485}"/>
          </ac:spMkLst>
        </pc:spChg>
        <pc:spChg chg="mod">
          <ac:chgData name="Marko Niinimaki" userId="S::marko.n@chula.ac.th::ab6f4332-a5c8-47a0-b00f-a2f262e28e4b" providerId="AD" clId="Web-{2D6F3262-320B-4F3A-9201-6FF9395099B9}" dt="2023-10-17T01:36:45.263" v="54" actId="20577"/>
          <ac:spMkLst>
            <pc:docMk/>
            <pc:sldMk cId="2700796007" sldId="311"/>
            <ac:spMk id="81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6953E203-C763-4E60-B7A3-A2207F63C0DF}"/>
    <pc:docChg chg="delSld">
      <pc:chgData name="Marko Niinimaki" userId="S::marko.n@chula.ac.th::ab6f4332-a5c8-47a0-b00f-a2f262e28e4b" providerId="AD" clId="Web-{6953E203-C763-4E60-B7A3-A2207F63C0DF}" dt="2023-10-17T05:21:22.456" v="4"/>
      <pc:docMkLst>
        <pc:docMk/>
      </pc:docMkLst>
      <pc:sldChg chg="del">
        <pc:chgData name="Marko Niinimaki" userId="S::marko.n@chula.ac.th::ab6f4332-a5c8-47a0-b00f-a2f262e28e4b" providerId="AD" clId="Web-{6953E203-C763-4E60-B7A3-A2207F63C0DF}" dt="2023-10-17T05:21:22.456" v="4"/>
        <pc:sldMkLst>
          <pc:docMk/>
          <pc:sldMk cId="2030351628" sldId="305"/>
        </pc:sldMkLst>
      </pc:sldChg>
      <pc:sldChg chg="del">
        <pc:chgData name="Marko Niinimaki" userId="S::marko.n@chula.ac.th::ab6f4332-a5c8-47a0-b00f-a2f262e28e4b" providerId="AD" clId="Web-{6953E203-C763-4E60-B7A3-A2207F63C0DF}" dt="2023-10-17T05:17:22.029" v="3"/>
        <pc:sldMkLst>
          <pc:docMk/>
          <pc:sldMk cId="3188846110" sldId="306"/>
        </pc:sldMkLst>
      </pc:sldChg>
      <pc:sldChg chg="del">
        <pc:chgData name="Marko Niinimaki" userId="S::marko.n@chula.ac.th::ab6f4332-a5c8-47a0-b00f-a2f262e28e4b" providerId="AD" clId="Web-{6953E203-C763-4E60-B7A3-A2207F63C0DF}" dt="2023-10-17T05:17:20.903" v="2"/>
        <pc:sldMkLst>
          <pc:docMk/>
          <pc:sldMk cId="701383385" sldId="307"/>
        </pc:sldMkLst>
      </pc:sldChg>
      <pc:sldChg chg="del">
        <pc:chgData name="Marko Niinimaki" userId="S::marko.n@chula.ac.th::ab6f4332-a5c8-47a0-b00f-a2f262e28e4b" providerId="AD" clId="Web-{6953E203-C763-4E60-B7A3-A2207F63C0DF}" dt="2023-10-17T05:17:18.278" v="1"/>
        <pc:sldMkLst>
          <pc:docMk/>
          <pc:sldMk cId="3374416515" sldId="308"/>
        </pc:sldMkLst>
      </pc:sldChg>
      <pc:sldChg chg="del">
        <pc:chgData name="Marko Niinimaki" userId="S::marko.n@chula.ac.th::ab6f4332-a5c8-47a0-b00f-a2f262e28e4b" providerId="AD" clId="Web-{6953E203-C763-4E60-B7A3-A2207F63C0DF}" dt="2023-10-17T05:17:15.341" v="0"/>
        <pc:sldMkLst>
          <pc:docMk/>
          <pc:sldMk cId="760756418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5A415-544F-4DED-9B25-1D2DA702929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4CFC2-759E-4392-8429-9E49B654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D3D5BE-A469-46FB-8EB2-73228E3792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F5153B-8224-414F-95DA-8D877B239F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F2E25DD-D0CA-483C-B4EA-7CE5316E7E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2789DB-A636-4CE8-BF3E-0F2EA28223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3760F7-0CA1-49BF-A895-15BDECDF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F87A37-D2D7-40C6-9230-427B3BB3E6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EC28BD-9642-4405-B483-D374019C39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D152A6-1838-4881-9CF9-B8C6621773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2ED4B4-F8B3-41D5-8554-52541517CE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518CA8-06A7-4516-97B7-F7793F824A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970AE8-F1FF-4D15-A020-8880E41DEF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A1D3298-3C3B-49D8-A5A5-1B7E924DBC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B08227-0F03-4A92-8D01-1A021CE6AD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B91EF8-0BCF-4FF7-BA8E-0344E9CDEF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57B47-C3A1-47EF-9083-A5DCC4F823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FDB521-663C-401B-A86F-F15B54CA92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86D408-F895-47B0-8B61-A4CF67CEDB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41FC8F0-CD80-49DB-9CDC-1E9689C5C5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3FF2193-84E6-47CF-A42F-C374A7028F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6B42D0-FC37-41C7-B2BE-8656715D71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828937-A351-442F-8B8E-6F885B77D2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B3077E-C247-424B-8EAB-B0ABE6A6A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1BA3C6-9D5D-4807-9FDC-251FAA3F6F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411C97-DF74-465B-8754-04782F8CB8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EE467D-0A55-43B3-B8E8-7B687F059BF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24A58F9-9610-490E-A4E7-CC7F5A41FBE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sz="1000" b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zikki/chulads/tree/main/pop_sites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get_chain" TargetMode="External"/><Relationship Id="rId2" Type="http://schemas.openxmlformats.org/officeDocument/2006/relationships/hyperlink" Target="https://www.geeksforgeeks.org/create-simple-blockchain-using-python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quotes.io/api/today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 </a:t>
            </a:r>
            <a:r>
              <a:rPr lang="en" sz="5200" spc="-1" dirty="0">
                <a:solidFill>
                  <a:srgbClr val="000000"/>
                </a:solidFill>
                <a:latin typeface="Arial"/>
                <a:ea typeface="Arial"/>
              </a:rPr>
              <a:t>and Algorithm 10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Chulalongkorn University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School of Integrated Innovation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Fall 2023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Marko Niinimaki</a:t>
            </a:r>
            <a:r>
              <a:rPr lang="en" sz="2800" spc="-1" dirty="0">
                <a:solidFill>
                  <a:srgbClr val="595959"/>
                </a:solidFill>
                <a:latin typeface="Arial"/>
                <a:ea typeface="Arial"/>
              </a:rPr>
              <a:t> Marko.N@chula.ac.th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0" name="TextBox 1"/>
          <p:cNvSpPr/>
          <p:nvPr/>
        </p:nvSpPr>
        <p:spPr>
          <a:xfrm>
            <a:off x="360000" y="169200"/>
            <a:ext cx="5686108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Please turn your phone to silent mode.</a:t>
            </a:r>
            <a:endParaRPr lang="en-US" sz="1400" b="0" strike="noStrike" spc="-1" dirty="0">
              <a:latin typeface="Arial"/>
            </a:endParaRPr>
          </a:p>
          <a:p>
            <a:endParaRPr lang="en-US" sz="1400" u="sng" spc="-1" dirty="0">
              <a:solidFill>
                <a:srgbClr val="0097A7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A web service that provides JSON data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 lnSpcReduction="10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Let’s use the Flask library.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import datetime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import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json</a:t>
            </a: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from flask import Flask,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jsonify</a:t>
            </a: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app = Flask(__name__)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@app.route('/', methods=['GET'])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def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output_date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():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timenow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=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datetime.datetime.now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()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   response = {'time':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timenow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}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   return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jsonify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(response), 200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app.run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(host='127.0.0.1', port=5000)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i="0" spc="-1" dirty="0">
              <a:solidFill>
                <a:srgbClr val="595959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i="0" dirty="0">
              <a:solidFill>
                <a:srgbClr val="1F232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Next ..</a:t>
            </a: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The lab sheet and assignments.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i="0" spc="-1" dirty="0">
              <a:solidFill>
                <a:srgbClr val="595959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i="0" dirty="0">
              <a:solidFill>
                <a:srgbClr val="1F232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CA15F-EC11-11EA-F3DF-0C1F79454D68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Today’s main topics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Where is data? In programs/files/</a:t>
            </a:r>
            <a:r>
              <a:rPr lang="en" sz="1800" strike="noStrike" spc="-1" dirty="0">
                <a:solidFill>
                  <a:srgbClr val="595959"/>
                </a:solidFill>
                <a:latin typeface="Arial"/>
                <a:ea typeface="Arial"/>
              </a:rPr>
              <a:t>databases</a:t>
            </a:r>
            <a:r>
              <a:rPr lang="en" sz="1800" spc="-1" dirty="0">
                <a:solidFill>
                  <a:srgbClr val="595959"/>
                </a:solidFill>
                <a:latin typeface="Arial"/>
                <a:ea typeface="Arial"/>
              </a:rPr>
              <a:t>/blockchains/</a:t>
            </a:r>
            <a:r>
              <a:rPr lang="en" sz="1800" b="1" spc="-1" dirty="0">
                <a:solidFill>
                  <a:srgbClr val="595959"/>
                </a:solidFill>
                <a:latin typeface="Arial"/>
                <a:ea typeface="Arial"/>
              </a:rPr>
              <a:t>the web.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000000"/>
                </a:solidFill>
                <a:latin typeface="Arial"/>
                <a:cs typeface="Arial"/>
              </a:rPr>
              <a:t>From last week: Linked lists and dictionaries, blockchain and cryptocurrencies (assignments).</a:t>
            </a: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000000"/>
                </a:solidFill>
                <a:latin typeface="Arial"/>
                <a:cs typeface="Arial"/>
              </a:rPr>
              <a:t>Data search speed comparison: </a:t>
            </a:r>
            <a:r>
              <a:rPr lang="en-US" sz="1800" spc="-1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https://github.com/manzikki/chulads/tree/main/pop_sites</a:t>
            </a:r>
            <a:endParaRPr lang="en-US" sz="18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>
                <a:solidFill>
                  <a:srgbClr val="595959"/>
                </a:solidFill>
                <a:cs typeface="Arial"/>
              </a:rPr>
              <a:t>1 Linear search O(n)</a:t>
            </a: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cs typeface="Arial"/>
              </a:rPr>
              <a:t>2 Sort O(n log n) + </a:t>
            </a:r>
            <a:r>
              <a:rPr lang="en" sz="1800" spc="-1" dirty="0" err="1">
                <a:solidFill>
                  <a:srgbClr val="595959"/>
                </a:solidFill>
                <a:cs typeface="Arial"/>
              </a:rPr>
              <a:t>Binsearch</a:t>
            </a:r>
            <a:r>
              <a:rPr lang="en" sz="1800" spc="-1" dirty="0">
                <a:solidFill>
                  <a:srgbClr val="595959"/>
                </a:solidFill>
                <a:cs typeface="Arial"/>
              </a:rPr>
              <a:t> O(log n)</a:t>
            </a: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cs typeface="Arial"/>
              </a:rPr>
              <a:t>3 Add to a dictionary, use dictionary for searching.</a:t>
            </a: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Crypto Q&amp;A 1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1" spc="-1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000000"/>
              </a:solidFill>
              <a:latin typeface="Consolas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D64E0-914B-C464-251B-279482202485}"/>
              </a:ext>
            </a:extLst>
          </p:cNvPr>
          <p:cNvSpPr txBox="1"/>
          <p:nvPr/>
        </p:nvSpPr>
        <p:spPr>
          <a:xfrm>
            <a:off x="309658" y="1014565"/>
            <a:ext cx="87307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Arial"/>
              </a:rPr>
              <a:t>Q1 I have a pair of public and private keys for cryptography. There is a line in a ledger saying that I paid Bob $20. Based on keys and signatures, how do we know that the line states a fact?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The line is signed by my private key so it is "impossible" to fake. </a:t>
            </a:r>
            <a:endParaRPr lang="en-US" dirty="0">
              <a:ea typeface="+mn-lt"/>
              <a:cs typeface="+mn-lt"/>
            </a:endParaRPr>
          </a:p>
          <a:p>
            <a:endParaRPr lang="en-US" sz="1100" dirty="0">
              <a:cs typeface="Arial"/>
            </a:endParaRPr>
          </a:p>
          <a:p>
            <a:r>
              <a:rPr lang="en-US" sz="1100" dirty="0">
                <a:cs typeface="Arial"/>
              </a:rPr>
              <a:t>Q2 Since we can verify the line "I paid Bob $20", why can't I just copy/paste it 1000 times?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Add a unique ID to each transaction. </a:t>
            </a:r>
            <a:endParaRPr lang="en-US" dirty="0"/>
          </a:p>
          <a:p>
            <a:endParaRPr lang="en-US" dirty="0"/>
          </a:p>
          <a:p>
            <a:r>
              <a:rPr lang="en-US" sz="1100" dirty="0">
                <a:cs typeface="Arial"/>
              </a:rPr>
              <a:t>Q3 Cryptocurrency ledgers are big files. Why do we still want that each user has his/her own copy, why not just have it at one location like a website?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Having a website would mean that it's not really distributed.</a:t>
            </a:r>
            <a:endParaRPr lang="en-US" dirty="0"/>
          </a:p>
          <a:p>
            <a:endParaRPr lang="en-US" sz="1100" dirty="0">
              <a:cs typeface="Arial"/>
            </a:endParaRPr>
          </a:p>
          <a:p>
            <a:r>
              <a:rPr lang="en-US" sz="1100" dirty="0">
                <a:cs typeface="Arial"/>
              </a:rPr>
              <a:t>Q4 Why would you trust that your ledger is the "real thing"?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Everyone listens to the same transactions. The ledger that has most "work" in it is the best. </a:t>
            </a:r>
            <a:br>
              <a:rPr lang="en-US" dirty="0"/>
            </a:br>
            <a:endParaRPr lang="en-US"/>
          </a:p>
          <a:p>
            <a:r>
              <a:rPr lang="en-US" sz="1100" dirty="0">
                <a:cs typeface="Arial"/>
              </a:rPr>
              <a:t>Q5 What is Proof of Work? How is it related to the number of 0's in the beginning of a SHA256 sequence?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Put a number at the end of block, compute the SHA256 .. keep going until there are X 0's in the beginning of the hashed value.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Crypto Q&amp;A 2</a:t>
            </a:r>
            <a:endParaRPr lang="e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1" spc="-1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000000"/>
              </a:solidFill>
              <a:latin typeface="Consolas"/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D64E0-914B-C464-251B-279482202485}"/>
              </a:ext>
            </a:extLst>
          </p:cNvPr>
          <p:cNvSpPr txBox="1"/>
          <p:nvPr/>
        </p:nvSpPr>
        <p:spPr>
          <a:xfrm>
            <a:off x="309658" y="1014565"/>
            <a:ext cx="8730770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Arial"/>
              </a:rPr>
              <a:t>Q6</a:t>
            </a:r>
            <a:r>
              <a:rPr lang="en-US" sz="1100" dirty="0">
                <a:ea typeface="+mn-lt"/>
                <a:cs typeface="+mn-lt"/>
              </a:rPr>
              <a:t> How </a:t>
            </a:r>
            <a:r>
              <a:rPr lang="en-US" sz="1100" dirty="0">
                <a:cs typeface="Arial"/>
              </a:rPr>
              <a:t>do we know that a block in the blockchain is valid? (Related </a:t>
            </a:r>
            <a:r>
              <a:rPr lang="en-US" sz="1100" dirty="0">
                <a:ea typeface="+mn-lt"/>
                <a:cs typeface="+mn-lt"/>
              </a:rPr>
              <a:t>to 0's again)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Each block has a "proof of work" 0's in the beginning. And each block's hash value is added to the next block -&gt; blockchain. Almost impossible to fake. </a:t>
            </a:r>
            <a:endParaRPr lang="en-US"/>
          </a:p>
          <a:p>
            <a:endParaRPr lang="en-US" dirty="0">
              <a:cs typeface="Arial"/>
            </a:endParaRPr>
          </a:p>
          <a:p>
            <a:r>
              <a:rPr lang="en-US" sz="1100" dirty="0">
                <a:cs typeface="Arial"/>
              </a:rPr>
              <a:t>Q7 What is a block reward?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A reward for finding the number mentioned in Q5. </a:t>
            </a:r>
            <a:br>
              <a:rPr lang="en-US" dirty="0"/>
            </a:br>
            <a:endParaRPr lang="en-US"/>
          </a:p>
          <a:p>
            <a:r>
              <a:rPr lang="en-US" sz="1100" dirty="0">
                <a:cs typeface="Arial"/>
              </a:rPr>
              <a:t>Q8 Why does Bitcoin periodically change the number of zeros in the beginning of a block?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"Difficulty", so that finding a block would take about 10 min. </a:t>
            </a:r>
            <a:br>
              <a:rPr lang="en-US" dirty="0"/>
            </a:br>
            <a:endParaRPr lang="en-US"/>
          </a:p>
          <a:p>
            <a:r>
              <a:rPr lang="en-US" sz="1100" dirty="0">
                <a:cs typeface="Arial"/>
              </a:rPr>
              <a:t>Q9 Why is Bitcoin's transaction processing somewhat slow?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Related to Q8: there has to be a block to verify and it takes time. A block has about 2000 transactions.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7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Web and data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 lnSpcReduction="10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Last week’s “blockchain in your computer” example from 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"/>
              </a:rPr>
              <a:t>https://www.geeksforgeeks.org/create-simple-blockchain-using-python/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1F2328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1F2328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1F2328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1F2328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1F2328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The URL 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  <a:hlinkClick r:id="rId3"/>
              </a:rPr>
              <a:t>http://127.0.0.1:5000/get_chain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 contains a GET request.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The program sends a reply, in this case the data format is JSON, not HTML.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In the program: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@app.route('/get_chain', methods=['GET'])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def </a:t>
            </a:r>
            <a:r>
              <a:rPr lang="en-US" sz="1800" spc="-1" dirty="0" err="1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display_chain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():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	response = {'chain': </a:t>
            </a:r>
            <a:r>
              <a:rPr lang="en-US" sz="1800" spc="-1" dirty="0" err="1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blockchain.chain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, 'length': </a:t>
            </a:r>
            <a:r>
              <a:rPr lang="en-US" sz="1800" spc="-1" dirty="0" err="1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len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sz="1800" spc="-1" dirty="0" err="1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blockchain.chain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)}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	return </a:t>
            </a:r>
            <a:r>
              <a:rPr lang="en-US" sz="1800" spc="-1" dirty="0" err="1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jsonify</a:t>
            </a:r>
            <a:r>
              <a:rPr lang="en-US" sz="1800" spc="-1" dirty="0">
                <a:solidFill>
                  <a:srgbClr val="1F2328"/>
                </a:solidFill>
                <a:latin typeface="Arial" panose="020B0604020202020204" pitchFamily="34" charset="0"/>
                <a:cs typeface="Arial"/>
              </a:rPr>
              <a:t>(response), 200</a:t>
            </a:r>
            <a:endParaRPr lang="en" sz="1800" spc="-1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4999"/>
              </a:lnSpc>
              <a:spcBef>
                <a:spcPts val="1199"/>
              </a:spcBef>
              <a:tabLst>
                <a:tab pos="0" algn="l"/>
              </a:tabLst>
            </a:pPr>
            <a:endParaRPr lang="en" sz="1800" spc="-1" dirty="0">
              <a:solidFill>
                <a:srgbClr val="595959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2FDB8-7BC1-D939-B32D-CAD9F51A9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08267"/>
            <a:ext cx="9144000" cy="11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2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JSON data format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JSON = JavaScript Object Notation. Not really limited to JavaScript. Textual (not binary) format. Can be stored in files.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 simple example: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person.json</a:t>
            </a: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{ "id": 123456789, "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fname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": "John", 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'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sname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':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"Smith" }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i="0" spc="-1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/>
              </a:rPr>
              <a:t>This is an object. Mostly similar to Python dictionaries.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latin typeface="Arial" panose="020B0604020202020204" pitchFamily="34" charset="0"/>
                <a:cs typeface="Arial"/>
              </a:rPr>
              <a:t>Notice: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i="0" spc="-1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/>
              </a:rPr>
              <a:t>The field names </a:t>
            </a:r>
            <a:r>
              <a:rPr lang="en" sz="1800" spc="-1" dirty="0">
                <a:solidFill>
                  <a:srgbClr val="595959"/>
                </a:solidFill>
                <a:latin typeface="Arial" panose="020B0604020202020204" pitchFamily="34" charset="0"/>
                <a:cs typeface="Arial"/>
              </a:rPr>
              <a:t>(like id, fname) need quotes. String values (“John”) need quotes.</a:t>
            </a: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i="0" dirty="0">
              <a:solidFill>
                <a:srgbClr val="1F232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JSON data format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Let’s put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person.json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into a file called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person.json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and read the data using Python.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import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json</a:t>
            </a: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with open("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person.json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", "r") as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read_file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data =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json.load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read_file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print(data)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i="0" spc="-1" dirty="0">
              <a:solidFill>
                <a:srgbClr val="595959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i="0" dirty="0">
              <a:solidFill>
                <a:srgbClr val="1F232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The JSON data format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500" lnSpcReduction="10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How about a collection of objects, each object has a structure.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p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ersons.json</a:t>
            </a: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{ "id": 123456789, 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fname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": "John", 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sname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": "Smith", "projects": ["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ProductX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", 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ProductY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"] },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{ "id": 333445555, 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fname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": "Franklin", 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sname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": "Wong", "projects": ["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ProductX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"] }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]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It’s a list, uses [] just like Python.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Python code to get the first person’s first name: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import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json</a:t>
            </a: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with open("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persons.json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", "r") as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read_file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   data = 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json.load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(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read_file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    print(data[0]['</a:t>
            </a:r>
            <a:r>
              <a:rPr lang="en-US" sz="1800" spc="-1" dirty="0" err="1">
                <a:solidFill>
                  <a:srgbClr val="595959"/>
                </a:solidFill>
                <a:latin typeface="Arial"/>
                <a:ea typeface="Arial"/>
              </a:rPr>
              <a:t>fname</a:t>
            </a:r>
            <a:r>
              <a:rPr lang="en-US" sz="1800" spc="-1" dirty="0">
                <a:solidFill>
                  <a:srgbClr val="595959"/>
                </a:solidFill>
                <a:latin typeface="Arial"/>
                <a:ea typeface="Arial"/>
              </a:rPr>
              <a:t>'])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Other types and conventions: https://quickref.me/json.html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i="0" spc="-1" dirty="0">
              <a:solidFill>
                <a:srgbClr val="595959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i="0" dirty="0">
              <a:solidFill>
                <a:srgbClr val="1F232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7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Getting JSON over the web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Today’s quote: 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  <a:hlinkClick r:id="rId2"/>
              </a:rPr>
              <a:t>https://zenquotes.io/api/today</a:t>
            </a: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Let’s read and print it using Python.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import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urllib.request</a:t>
            </a: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import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json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q_url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= 'https://zenquotes.io/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api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/today'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with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urllib.request.urlopen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q_url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) as url: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data =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json.loads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url.read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().decode())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print(data)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How to print only the quote?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i="0" spc="-1" dirty="0">
              <a:solidFill>
                <a:srgbClr val="595959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" sz="1800" b="0" i="0" spc="-1" dirty="0">
              <a:solidFill>
                <a:srgbClr val="595959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i="0" dirty="0">
              <a:solidFill>
                <a:srgbClr val="1F232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6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7" ma:contentTypeDescription="Create a new document." ma:contentTypeScope="" ma:versionID="a0ce9d0f6b0a7b782e13c99bfdd286b2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cd1145b41210f3af1707a587d21cd908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D972E9-C4F5-4B16-BA66-81A50F560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0D33F3-0837-465A-B73D-6AD96F66DC1D}">
  <ds:schemaRefs>
    <ds:schemaRef ds:uri="c8f33b97-a19d-4caf-a241-2a50883037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C38CC5-45C1-4212-8F80-E679A6356C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855ff-b5d5-460f-b776-b81cdefb9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651</Words>
  <Application>Microsoft Office PowerPoint</Application>
  <PresentationFormat>On-screen Show (16:9)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Data and Algorithm 10</vt:lpstr>
      <vt:lpstr>Today’s main topics</vt:lpstr>
      <vt:lpstr>Crypto Q&amp;A 1</vt:lpstr>
      <vt:lpstr>Crypto Q&amp;A 2</vt:lpstr>
      <vt:lpstr>The Web and data</vt:lpstr>
      <vt:lpstr>The JSON data format</vt:lpstr>
      <vt:lpstr>The JSON data format</vt:lpstr>
      <vt:lpstr>The JSON data format</vt:lpstr>
      <vt:lpstr>Getting JSON over the web</vt:lpstr>
      <vt:lpstr>A web service that provides JSON data</vt:lpstr>
      <vt:lpstr>Next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Structures/Big Data</dc:title>
  <dc:subject/>
  <dc:creator/>
  <dc:description/>
  <cp:lastModifiedBy>Marko Niinimaki</cp:lastModifiedBy>
  <cp:revision>164</cp:revision>
  <dcterms:modified xsi:type="dcterms:W3CDTF">2023-10-17T05:21:22Z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