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ad/a89A3OzWYB3K7wU7LWZedF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D8616-DB89-40EC-8B61-D1E010BAC02A}" v="14" dt="2023-10-24T02:39:24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C3AD8616-DB89-40EC-8B61-D1E010BAC02A}"/>
    <pc:docChg chg="modSld">
      <pc:chgData name="Marko Niinimaki" userId="S::marko.n@chula.ac.th::ab6f4332-a5c8-47a0-b00f-a2f262e28e4b" providerId="AD" clId="Web-{C3AD8616-DB89-40EC-8B61-D1E010BAC02A}" dt="2023-10-24T02:39:24.655" v="13" actId="20577"/>
      <pc:docMkLst>
        <pc:docMk/>
      </pc:docMkLst>
      <pc:sldChg chg="modSp">
        <pc:chgData name="Marko Niinimaki" userId="S::marko.n@chula.ac.th::ab6f4332-a5c8-47a0-b00f-a2f262e28e4b" providerId="AD" clId="Web-{C3AD8616-DB89-40EC-8B61-D1E010BAC02A}" dt="2023-10-24T02:39:24.655" v="13" actId="20577"/>
        <pc:sldMkLst>
          <pc:docMk/>
          <pc:sldMk cId="0" sldId="261"/>
        </pc:sldMkLst>
        <pc:spChg chg="mod">
          <ac:chgData name="Marko Niinimaki" userId="S::marko.n@chula.ac.th::ab6f4332-a5c8-47a0-b00f-a2f262e28e4b" providerId="AD" clId="Web-{C3AD8616-DB89-40EC-8B61-D1E010BAC02A}" dt="2023-10-24T02:39:24.655" v="13" actId="20577"/>
          <ac:spMkLst>
            <pc:docMk/>
            <pc:sldMk cId="0" sldId="261"/>
            <ac:spMk id="169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C3AD8616-DB89-40EC-8B61-D1E010BAC02A}" dt="2023-10-24T01:19:27.861" v="9" actId="20577"/>
        <pc:sldMkLst>
          <pc:docMk/>
          <pc:sldMk cId="0" sldId="266"/>
        </pc:sldMkLst>
        <pc:spChg chg="mod">
          <ac:chgData name="Marko Niinimaki" userId="S::marko.n@chula.ac.th::ab6f4332-a5c8-47a0-b00f-a2f262e28e4b" providerId="AD" clId="Web-{C3AD8616-DB89-40EC-8B61-D1E010BAC02A}" dt="2023-10-24T01:19:27.861" v="9" actId="20577"/>
          <ac:spMkLst>
            <pc:docMk/>
            <pc:sldMk cId="0" sldId="266"/>
            <ac:spMk id="2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15ccc2e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915ccc2e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1fbc311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8d1fbc31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1fbc31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8d1fbc31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d1fbc31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28d1fbc31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0f99ec7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290f99ec7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i.chula.ac.th/wp-json/wp/v2/pos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cii.chula.ac.th/wp-json/wp/v2/posts?search=GIFTED" TargetMode="External"/><Relationship Id="rId4" Type="http://schemas.openxmlformats.org/officeDocument/2006/relationships/hyperlink" Target="https://scii.chula.ac.th/blo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T233EdY5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>
                <a:solidFill>
                  <a:srgbClr val="000000"/>
                </a:solidFill>
              </a:rPr>
              <a:t>Data and Algorithm 11</a:t>
            </a:r>
            <a:endParaRPr sz="5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Chulalongkorn University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School of Integrated Innovation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Fall </a:t>
            </a:r>
            <a:r>
              <a:rPr lang="en">
                <a:solidFill>
                  <a:srgbClr val="595959"/>
                </a:solidFill>
              </a:rPr>
              <a:t>2023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Marko Niinimaki Marko.N@chula.ac.th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15ccc2ed8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"Cloud service models"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915ccc2ed8_0_0"/>
          <p:cNvSpPr txBox="1"/>
          <p:nvPr/>
        </p:nvSpPr>
        <p:spPr>
          <a:xfrm>
            <a:off x="5525725" y="316700"/>
            <a:ext cx="3516300" cy="4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Mildly wild platform (PaaS) example (Flutterflow): use a cloud application to create applications that run in the cloud.</a:t>
            </a:r>
            <a:endParaRPr/>
          </a:p>
        </p:txBody>
      </p:sp>
      <p:pic>
        <p:nvPicPr>
          <p:cNvPr id="196" name="Google Shape;196;g2915ccc2e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760"/>
            <a:ext cx="5220925" cy="360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1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2800">
                <a:solidFill>
                  <a:srgbClr val="000000"/>
                </a:solidFill>
              </a:rPr>
              <a:t> next?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7000"/>
          </a:bodyPr>
          <a:lstStyle/>
          <a:p>
            <a:pPr marL="0" indent="0">
              <a:lnSpc>
                <a:spcPct val="114999"/>
              </a:lnSpc>
              <a:spcBef>
                <a:spcPts val="0"/>
              </a:spcBef>
              <a:buSzPct val="103092"/>
              <a:buNone/>
            </a:pPr>
            <a:r>
              <a:rPr lang="en" sz="1800" dirty="0">
                <a:solidFill>
                  <a:srgbClr val="595959"/>
                </a:solidFill>
              </a:rPr>
              <a:t>The lab sheet Lab Week 11 DS-Big Data: MongoDB cloud database.</a:t>
            </a:r>
            <a:endParaRPr dirty="0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1fbc311c_0_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main topics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8d1fbc311c_0_22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Where is data? In programs/files/databases/blockchains/</a:t>
            </a:r>
            <a:r>
              <a:rPr lang="en" sz="1800" i="0" u="none" strike="noStrike" cap="none">
                <a:solidFill>
                  <a:srgbClr val="595959"/>
                </a:solidFill>
              </a:rPr>
              <a:t>the web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/the cloud.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last week: </a:t>
            </a:r>
            <a:r>
              <a:rPr lang="en" sz="1800">
                <a:solidFill>
                  <a:srgbClr val="000000"/>
                </a:solidFill>
              </a:rPr>
              <a:t>JSON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What is an API?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What is cloud computing? Examples.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1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JSON based cloud database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7000"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922" y="1194383"/>
            <a:ext cx="6077257" cy="385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1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data using an URL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..is often used in web technologies. Here we get a static file from a web site. But maybe there is a program at the site that runs when you call it by an URL.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kind of collection of programs-urls is often called an Application Programming Interface (API).. And can be used in cloud computing.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5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mport urllib.request</a:t>
            </a:r>
            <a:br>
              <a:rPr lang="en" sz="220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2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68"/>
              <a:buFont typeface="Arial"/>
              <a:buNone/>
            </a:pPr>
            <a:r>
              <a:rPr lang="en" sz="162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urllib.request.urlopen("https://www.gutenberg.org/files/2701/2701-0.txt"):</a:t>
            </a:r>
            <a:endParaRPr sz="162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968"/>
              <a:buFont typeface="Arial"/>
              <a:buNone/>
            </a:pPr>
            <a:r>
              <a:rPr lang="en" sz="162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print(line)</a:t>
            </a:r>
            <a:endParaRPr sz="162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4544"/>
              <a:buFont typeface="Arial"/>
              <a:buNone/>
            </a:pP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urllib.request</a:t>
            </a:r>
            <a:endParaRPr sz="2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endParaRPr sz="2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q_url = 'https://zenquotes.io/api/today'</a:t>
            </a:r>
            <a:endParaRPr sz="2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with urllib.request.urlopen(q_url) as url:</a:t>
            </a:r>
            <a:endParaRPr sz="2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json.loads(url.read().decode())</a:t>
            </a:r>
            <a:endParaRPr sz="2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   print(data)</a:t>
            </a:r>
            <a:endParaRPr sz="2200" i="0" u="none" strike="noStrike" cap="none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1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Getting data using an URL: What is an API?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An application programming interface (API) is a way for two or more computer programs to communicate with each other. 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It is a type of software interface, offering a service to other pieces of software. 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A document or standard that describes how to build or use such a connection or interface is called an API specification. 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A computer system that meets this standard is said to implement or expose an API. The term API may refer either to the specification or to the implementation.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Web APIs are a service accessed from client devices (mobile phones, laptops, etc.) to a web server using the Hypertext Transfer Protocol (HTTP). Client devices send a request in the form of an HTTP request, and are met with a response message usually in JavaScript Object Notation (</a:t>
            </a:r>
            <a:r>
              <a:rPr lang="en" sz="14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) or Extensible Markup Language (</a:t>
            </a:r>
            <a:r>
              <a:rPr lang="en" sz="14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) format.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1fbc311c_0_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Getting data using an URL: What is an API?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8d1fbc311c_0_8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</a:rPr>
              <a:t>Let’s try using an API:</a:t>
            </a:r>
            <a:endParaRPr sz="18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https://scii.chula.ac.th/wp-json/wp/v2/posts</a:t>
            </a:r>
            <a:endParaRPr sz="1800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You can see that it (mostly) contains the textual content of </a:t>
            </a:r>
            <a:r>
              <a:rPr lang="en" sz="1800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https://scii.chula.ac.th/blog/</a:t>
            </a:r>
            <a:r>
              <a:rPr lang="en" sz="1800">
                <a:solidFill>
                  <a:srgbClr val="595959"/>
                </a:solidFill>
              </a:rPr>
              <a:t> in the JSON format.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</a:rPr>
              <a:t>An API call with a parameter: get the posts that have “GIFTED” in them.</a:t>
            </a:r>
            <a:endParaRPr sz="18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https://scii.chula.ac.th/wp-json/wp/v2/posts?search=GIFTED</a:t>
            </a:r>
            <a:endParaRPr sz="1800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</a:rPr>
              <a:t>“WP” in the URL means WordPress, </a:t>
            </a:r>
            <a:r>
              <a:rPr lang="en" sz="1800" dirty="0" err="1">
                <a:solidFill>
                  <a:srgbClr val="595959"/>
                </a:solidFill>
              </a:rPr>
              <a:t>Scii</a:t>
            </a:r>
            <a:r>
              <a:rPr lang="en" sz="1800" dirty="0">
                <a:solidFill>
                  <a:srgbClr val="595959"/>
                </a:solidFill>
              </a:rPr>
              <a:t> is running WordPress (as about 70% of the web sites of the world). WordPress is typically a “hosted cloud service”.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d1fbc311c_0_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Getting data using an URL: What is an API?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8d1fbc311c_0_16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0" cy="41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Why would you use an API?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Maybe you would like to create a mobile application that shows posts from a site like scii.chula.ac.th. The application calls the API, reads the contents and renders it on the mobile phone screen.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Example: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An application that shows pet articles</a:t>
            </a:r>
            <a:br>
              <a:rPr lang="en" sz="1800">
                <a:solidFill>
                  <a:srgbClr val="595959"/>
                </a:solidFill>
              </a:rPr>
            </a:br>
            <a:r>
              <a:rPr lang="en" sz="1800">
                <a:solidFill>
                  <a:srgbClr val="595959"/>
                </a:solidFill>
              </a:rPr>
              <a:t>from a pet company site.</a:t>
            </a:r>
            <a:endParaRPr sz="18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  <p:pic>
        <p:nvPicPr>
          <p:cNvPr id="176" name="Google Shape;176;g28d1fbc311c_0_1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6674" y="2122424"/>
            <a:ext cx="1471951" cy="288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1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Cloud Computing? Just JSON services?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body" idx="1"/>
          </p:nvPr>
        </p:nvSpPr>
        <p:spPr>
          <a:xfrm>
            <a:off x="311760" y="882785"/>
            <a:ext cx="8595601" cy="412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7000"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Where is data? In programs/files/databases/blockchains/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cloud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more. The basics in 3 min (AWS as an example):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https://www.youtube.com/watch?v=mxT233EdY5c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3092"/>
              <a:buNone/>
            </a:pPr>
            <a:endParaRPr sz="1800" u="sng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And in </a:t>
            </a:r>
            <a:r>
              <a:rPr lang="en" sz="1800"/>
              <a:t>6</a:t>
            </a:r>
            <a:r>
              <a:rPr lang="en" sz="1800" b="0" i="0" u="none" strike="noStrike" cap="none">
                <a:latin typeface="Arial"/>
                <a:ea typeface="Arial"/>
                <a:cs typeface="Arial"/>
                <a:sym typeface="Arial"/>
              </a:rPr>
              <a:t> min</a:t>
            </a:r>
            <a:endParaRPr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3092"/>
              <a:buNone/>
            </a:pPr>
            <a:r>
              <a:rPr lang="en" sz="1800" b="0" i="0" strike="noStrike" cap="none">
                <a:latin typeface="Arial"/>
                <a:ea typeface="Arial"/>
                <a:cs typeface="Arial"/>
                <a:sym typeface="Arial"/>
              </a:rPr>
              <a:t>https://www.youtube.com/watch?v=</a:t>
            </a:r>
            <a:r>
              <a:rPr lang="en" sz="1800"/>
              <a:t>36zducUX16w&amp;ab_channel=EcourseReview</a:t>
            </a:r>
            <a:endParaRPr/>
          </a:p>
          <a:p>
            <a:pPr marL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/>
              <a:t>SaaS/PaaS/IaaS</a:t>
            </a:r>
            <a:endParaRPr sz="1800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3092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0f99ec75b_0_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"Cloud service models"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90f99ec7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760"/>
            <a:ext cx="5499001" cy="382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90f99ec75b_0_0"/>
          <p:cNvSpPr txBox="1"/>
          <p:nvPr/>
        </p:nvSpPr>
        <p:spPr>
          <a:xfrm>
            <a:off x="5525725" y="316700"/>
            <a:ext cx="3516300" cy="47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as an example.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 virtual machine from a cloud provider like Amazon AWS or Google Cloud. You install and configure WordPress yourself: IaaS.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 ready-made WordPress installation from WordPress.com or another hosting service like GoDaddy: SaaS.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 WordPress as an API and write applications that use the API in the cloud: PaaS.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virtual machine?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76297-3F4E-4C1B-9536-F83C5390A4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78F1B9-9F24-4408-B0CF-BDA27A8B33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726D24-8244-413E-9944-01C016F9E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855ff-b5d5-460f-b776-b81cdefb9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Data and Algorithm 11</vt:lpstr>
      <vt:lpstr>Today’s main topics</vt:lpstr>
      <vt:lpstr>A JSON based cloud database</vt:lpstr>
      <vt:lpstr>Getting data using an URL</vt:lpstr>
      <vt:lpstr>Getting data using an URL: What is an API?</vt:lpstr>
      <vt:lpstr>Getting data using an URL: What is an API?</vt:lpstr>
      <vt:lpstr>Getting data using an URL: What is an API?</vt:lpstr>
      <vt:lpstr>What is Cloud Computing? Just JSON services?</vt:lpstr>
      <vt:lpstr>"Cloud service models"</vt:lpstr>
      <vt:lpstr>"Cloud service models"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Algorithm 11</dc:title>
  <cp:revision>7</cp:revision>
  <dcterms:modified xsi:type="dcterms:W3CDTF">2023-10-24T02:39:25Z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