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29"/>
  </p:notesMasterIdLst>
  <p:sldIdLst>
    <p:sldId id="256" r:id="rId6"/>
    <p:sldId id="257" r:id="rId7"/>
    <p:sldId id="277" r:id="rId8"/>
    <p:sldId id="27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8" r:id="rId27"/>
    <p:sldId id="275" r:id="rId28"/>
  </p:sldIdLst>
  <p:sldSz cx="9144000" cy="5143500" type="screen16x9"/>
  <p:notesSz cx="6858000" cy="9144000"/>
  <p:embeddedFontLst>
    <p:embeddedFont>
      <p:font typeface="Nunito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qYx8hYSxbWOhJ05KVNM7AjPw2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843A8-1F78-4705-AA5A-F10CED5DAD4F}" v="89" dt="2023-11-06T03:13:03.805"/>
    <p1510:client id="{6CB0E31F-0680-42D7-B5E8-CED99C1AFE5C}" v="47" dt="2023-11-07T01:56:14.333"/>
    <p1510:client id="{701E8A00-EF86-48C4-9A3F-1DDA99AB898A}" v="13" dt="2023-11-07T02:33:44.557"/>
    <p1510:client id="{92BD26EB-0A2B-4ED1-A18C-5B3C89267310}" v="413" dt="2023-11-07T04:23:27.245"/>
    <p1510:client id="{C053ED15-411A-4960-A370-AC864113638A}" v="185" dt="2023-11-03T05:06:04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701E8A00-EF86-48C4-9A3F-1DDA99AB898A}"/>
    <pc:docChg chg="modSld">
      <pc:chgData name="Marko Niinimaki" userId="S::marko.n@chula.ac.th::ab6f4332-a5c8-47a0-b00f-a2f262e28e4b" providerId="AD" clId="Web-{701E8A00-EF86-48C4-9A3F-1DDA99AB898A}" dt="2023-11-07T02:33:44.557" v="12"/>
      <pc:docMkLst>
        <pc:docMk/>
      </pc:docMkLst>
      <pc:sldChg chg="addSp">
        <pc:chgData name="Marko Niinimaki" userId="S::marko.n@chula.ac.th::ab6f4332-a5c8-47a0-b00f-a2f262e28e4b" providerId="AD" clId="Web-{701E8A00-EF86-48C4-9A3F-1DDA99AB898A}" dt="2023-11-07T02:33:44.557" v="12"/>
        <pc:sldMkLst>
          <pc:docMk/>
          <pc:sldMk cId="0" sldId="259"/>
        </pc:sldMkLst>
        <pc:spChg chg="add">
          <ac:chgData name="Marko Niinimaki" userId="S::marko.n@chula.ac.th::ab6f4332-a5c8-47a0-b00f-a2f262e28e4b" providerId="AD" clId="Web-{701E8A00-EF86-48C4-9A3F-1DDA99AB898A}" dt="2023-11-07T02:33:44.557" v="12"/>
          <ac:spMkLst>
            <pc:docMk/>
            <pc:sldMk cId="0" sldId="259"/>
            <ac:spMk id="3" creationId="{77225008-CADF-C749-04D5-349CADA77BD2}"/>
          </ac:spMkLst>
        </pc:spChg>
      </pc:sldChg>
      <pc:sldChg chg="modSp">
        <pc:chgData name="Marko Niinimaki" userId="S::marko.n@chula.ac.th::ab6f4332-a5c8-47a0-b00f-a2f262e28e4b" providerId="AD" clId="Web-{701E8A00-EF86-48C4-9A3F-1DDA99AB898A}" dt="2023-11-07T02:26:12.101" v="11" actId="20577"/>
        <pc:sldMkLst>
          <pc:docMk/>
          <pc:sldMk cId="2397481224" sldId="276"/>
        </pc:sldMkLst>
        <pc:spChg chg="mod">
          <ac:chgData name="Marko Niinimaki" userId="S::marko.n@chula.ac.th::ab6f4332-a5c8-47a0-b00f-a2f262e28e4b" providerId="AD" clId="Web-{701E8A00-EF86-48C4-9A3F-1DDA99AB898A}" dt="2023-11-07T02:26:12.101" v="11" actId="20577"/>
          <ac:spMkLst>
            <pc:docMk/>
            <pc:sldMk cId="2397481224" sldId="276"/>
            <ac:spMk id="144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6CB0E31F-0680-42D7-B5E8-CED99C1AFE5C}"/>
    <pc:docChg chg="modSld">
      <pc:chgData name="Marko Niinimaki" userId="S::marko.n@chula.ac.th::ab6f4332-a5c8-47a0-b00f-a2f262e28e4b" providerId="AD" clId="Web-{6CB0E31F-0680-42D7-B5E8-CED99C1AFE5C}" dt="2023-11-07T01:25:40.557" v="44" actId="20577"/>
      <pc:docMkLst>
        <pc:docMk/>
      </pc:docMkLst>
      <pc:sldChg chg="modSp">
        <pc:chgData name="Marko Niinimaki" userId="S::marko.n@chula.ac.th::ab6f4332-a5c8-47a0-b00f-a2f262e28e4b" providerId="AD" clId="Web-{6CB0E31F-0680-42D7-B5E8-CED99C1AFE5C}" dt="2023-11-07T01:25:40.557" v="44" actId="20577"/>
        <pc:sldMkLst>
          <pc:docMk/>
          <pc:sldMk cId="0" sldId="257"/>
        </pc:sldMkLst>
        <pc:spChg chg="mod">
          <ac:chgData name="Marko Niinimaki" userId="S::marko.n@chula.ac.th::ab6f4332-a5c8-47a0-b00f-a2f262e28e4b" providerId="AD" clId="Web-{6CB0E31F-0680-42D7-B5E8-CED99C1AFE5C}" dt="2023-11-07T01:25:40.557" v="44" actId="20577"/>
          <ac:spMkLst>
            <pc:docMk/>
            <pc:sldMk cId="0" sldId="257"/>
            <ac:spMk id="144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92BD26EB-0A2B-4ED1-A18C-5B3C89267310}"/>
    <pc:docChg chg="addSld modSld">
      <pc:chgData name="Marko Niinimaki" userId="S::marko.n@chula.ac.th::ab6f4332-a5c8-47a0-b00f-a2f262e28e4b" providerId="AD" clId="Web-{92BD26EB-0A2B-4ED1-A18C-5B3C89267310}" dt="2023-11-07T04:23:27.245" v="233" actId="20577"/>
      <pc:docMkLst>
        <pc:docMk/>
      </pc:docMkLst>
      <pc:sldChg chg="modSp">
        <pc:chgData name="Marko Niinimaki" userId="S::marko.n@chula.ac.th::ab6f4332-a5c8-47a0-b00f-a2f262e28e4b" providerId="AD" clId="Web-{92BD26EB-0A2B-4ED1-A18C-5B3C89267310}" dt="2023-11-07T04:09:50.274" v="4" actId="1076"/>
        <pc:sldMkLst>
          <pc:docMk/>
          <pc:sldMk cId="0" sldId="269"/>
        </pc:sldMkLst>
        <pc:spChg chg="mod">
          <ac:chgData name="Marko Niinimaki" userId="S::marko.n@chula.ac.th::ab6f4332-a5c8-47a0-b00f-a2f262e28e4b" providerId="AD" clId="Web-{92BD26EB-0A2B-4ED1-A18C-5B3C89267310}" dt="2023-11-07T04:09:50.274" v="4" actId="1076"/>
          <ac:spMkLst>
            <pc:docMk/>
            <pc:sldMk cId="0" sldId="269"/>
            <ac:spMk id="294" creationId="{00000000-0000-0000-0000-000000000000}"/>
          </ac:spMkLst>
        </pc:spChg>
      </pc:sldChg>
      <pc:sldChg chg="addSp delSp modSp add replId">
        <pc:chgData name="Marko Niinimaki" userId="S::marko.n@chula.ac.th::ab6f4332-a5c8-47a0-b00f-a2f262e28e4b" providerId="AD" clId="Web-{92BD26EB-0A2B-4ED1-A18C-5B3C89267310}" dt="2023-11-07T04:23:27.245" v="233" actId="20577"/>
        <pc:sldMkLst>
          <pc:docMk/>
          <pc:sldMk cId="523364573" sldId="278"/>
        </pc:sldMkLst>
        <pc:spChg chg="add mod">
          <ac:chgData name="Marko Niinimaki" userId="S::marko.n@chula.ac.th::ab6f4332-a5c8-47a0-b00f-a2f262e28e4b" providerId="AD" clId="Web-{92BD26EB-0A2B-4ED1-A18C-5B3C89267310}" dt="2023-11-07T04:23:27.245" v="233" actId="20577"/>
          <ac:spMkLst>
            <pc:docMk/>
            <pc:sldMk cId="523364573" sldId="278"/>
            <ac:spMk id="2" creationId="{EB047190-FB71-93A9-426D-86E714B776B3}"/>
          </ac:spMkLst>
        </pc:spChg>
        <pc:spChg chg="add mod">
          <ac:chgData name="Marko Niinimaki" userId="S::marko.n@chula.ac.th::ab6f4332-a5c8-47a0-b00f-a2f262e28e4b" providerId="AD" clId="Web-{92BD26EB-0A2B-4ED1-A18C-5B3C89267310}" dt="2023-11-07T04:19:03.083" v="101" actId="20577"/>
          <ac:spMkLst>
            <pc:docMk/>
            <pc:sldMk cId="523364573" sldId="278"/>
            <ac:spMk id="3" creationId="{8D725188-A8C4-5117-5697-68CAE2B3E9B1}"/>
          </ac:spMkLst>
        </pc:spChg>
        <pc:spChg chg="add mod">
          <ac:chgData name="Marko Niinimaki" userId="S::marko.n@chula.ac.th::ab6f4332-a5c8-47a0-b00f-a2f262e28e4b" providerId="AD" clId="Web-{92BD26EB-0A2B-4ED1-A18C-5B3C89267310}" dt="2023-11-07T04:19:00.505" v="100" actId="1076"/>
          <ac:spMkLst>
            <pc:docMk/>
            <pc:sldMk cId="523364573" sldId="278"/>
            <ac:spMk id="4" creationId="{A69777B2-BDA2-75B3-D4DD-46D2886E7961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18.877" v="25"/>
          <ac:spMkLst>
            <pc:docMk/>
            <pc:sldMk cId="523364573" sldId="278"/>
            <ac:spMk id="388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18.877" v="24"/>
          <ac:spMkLst>
            <pc:docMk/>
            <pc:sldMk cId="523364573" sldId="278"/>
            <ac:spMk id="389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18.862" v="23"/>
          <ac:spMkLst>
            <pc:docMk/>
            <pc:sldMk cId="523364573" sldId="278"/>
            <ac:spMk id="390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18.862" v="22"/>
          <ac:spMkLst>
            <pc:docMk/>
            <pc:sldMk cId="523364573" sldId="278"/>
            <ac:spMk id="391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18.862" v="19"/>
          <ac:spMkLst>
            <pc:docMk/>
            <pc:sldMk cId="523364573" sldId="278"/>
            <ac:spMk id="396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07.408" v="15"/>
          <ac:spMkLst>
            <pc:docMk/>
            <pc:sldMk cId="523364573" sldId="278"/>
            <ac:spMk id="398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04.502" v="13"/>
          <ac:spMkLst>
            <pc:docMk/>
            <pc:sldMk cId="523364573" sldId="278"/>
            <ac:spMk id="399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07.408" v="14"/>
          <ac:spMkLst>
            <pc:docMk/>
            <pc:sldMk cId="523364573" sldId="278"/>
            <ac:spMk id="400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18.862" v="17"/>
          <ac:spMkLst>
            <pc:docMk/>
            <pc:sldMk cId="523364573" sldId="278"/>
            <ac:spMk id="401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04.502" v="12"/>
          <ac:spMkLst>
            <pc:docMk/>
            <pc:sldMk cId="523364573" sldId="278"/>
            <ac:spMk id="402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04.487" v="8"/>
          <ac:spMkLst>
            <pc:docMk/>
            <pc:sldMk cId="523364573" sldId="278"/>
            <ac:spMk id="407" creationId="{00000000-0000-0000-0000-000000000000}"/>
          </ac:spMkLst>
        </pc:spChg>
        <pc:spChg chg="del">
          <ac:chgData name="Marko Niinimaki" userId="S::marko.n@chula.ac.th::ab6f4332-a5c8-47a0-b00f-a2f262e28e4b" providerId="AD" clId="Web-{92BD26EB-0A2B-4ED1-A18C-5B3C89267310}" dt="2023-11-07T04:17:00.424" v="6"/>
          <ac:spMkLst>
            <pc:docMk/>
            <pc:sldMk cId="523364573" sldId="278"/>
            <ac:spMk id="409" creationId="{00000000-0000-0000-0000-000000000000}"/>
          </ac:spMkLst>
        </pc:spChg>
        <pc:cxnChg chg="add mod">
          <ac:chgData name="Marko Niinimaki" userId="S::marko.n@chula.ac.th::ab6f4332-a5c8-47a0-b00f-a2f262e28e4b" providerId="AD" clId="Web-{92BD26EB-0A2B-4ED1-A18C-5B3C89267310}" dt="2023-11-07T04:19:27.944" v="104" actId="14100"/>
          <ac:cxnSpMkLst>
            <pc:docMk/>
            <pc:sldMk cId="523364573" sldId="278"/>
            <ac:cxnSpMk id="5" creationId="{9613A01B-FF74-4FAC-B7DA-70F088D27986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35.503" v="27"/>
          <ac:cxnSpMkLst>
            <pc:docMk/>
            <pc:sldMk cId="523364573" sldId="278"/>
            <ac:cxnSpMk id="392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29.987" v="26"/>
          <ac:cxnSpMkLst>
            <pc:docMk/>
            <pc:sldMk cId="523364573" sldId="278"/>
            <ac:cxnSpMk id="393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18.862" v="21"/>
          <ac:cxnSpMkLst>
            <pc:docMk/>
            <pc:sldMk cId="523364573" sldId="278"/>
            <ac:cxnSpMk id="394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18.862" v="20"/>
          <ac:cxnSpMkLst>
            <pc:docMk/>
            <pc:sldMk cId="523364573" sldId="278"/>
            <ac:cxnSpMk id="395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18.862" v="18"/>
          <ac:cxnSpMkLst>
            <pc:docMk/>
            <pc:sldMk cId="523364573" sldId="278"/>
            <ac:cxnSpMk id="397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04.502" v="11"/>
          <ac:cxnSpMkLst>
            <pc:docMk/>
            <pc:sldMk cId="523364573" sldId="278"/>
            <ac:cxnSpMk id="403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04.487" v="10"/>
          <ac:cxnSpMkLst>
            <pc:docMk/>
            <pc:sldMk cId="523364573" sldId="278"/>
            <ac:cxnSpMk id="404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18.862" v="16"/>
          <ac:cxnSpMkLst>
            <pc:docMk/>
            <pc:sldMk cId="523364573" sldId="278"/>
            <ac:cxnSpMk id="405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04.487" v="9"/>
          <ac:cxnSpMkLst>
            <pc:docMk/>
            <pc:sldMk cId="523364573" sldId="278"/>
            <ac:cxnSpMk id="406" creationId="{00000000-0000-0000-0000-000000000000}"/>
          </ac:cxnSpMkLst>
        </pc:cxnChg>
        <pc:cxnChg chg="del mod">
          <ac:chgData name="Marko Niinimaki" userId="S::marko.n@chula.ac.th::ab6f4332-a5c8-47a0-b00f-a2f262e28e4b" providerId="AD" clId="Web-{92BD26EB-0A2B-4ED1-A18C-5B3C89267310}" dt="2023-11-07T04:17:04.487" v="7"/>
          <ac:cxnSpMkLst>
            <pc:docMk/>
            <pc:sldMk cId="523364573" sldId="278"/>
            <ac:cxnSpMk id="408" creationId="{00000000-0000-0000-0000-000000000000}"/>
          </ac:cxnSpMkLst>
        </pc:cxnChg>
      </pc:sldChg>
    </pc:docChg>
  </pc:docChgLst>
  <pc:docChgLst>
    <pc:chgData name="Marko Niinimaki" userId="S::marko.n@chula.ac.th::ab6f4332-a5c8-47a0-b00f-a2f262e28e4b" providerId="AD" clId="Web-{C053ED15-411A-4960-A370-AC864113638A}"/>
    <pc:docChg chg="addSld modSld">
      <pc:chgData name="Marko Niinimaki" userId="S::marko.n@chula.ac.th::ab6f4332-a5c8-47a0-b00f-a2f262e28e4b" providerId="AD" clId="Web-{C053ED15-411A-4960-A370-AC864113638A}" dt="2023-11-03T05:06:04.091" v="184" actId="20577"/>
      <pc:docMkLst>
        <pc:docMk/>
      </pc:docMkLst>
      <pc:sldChg chg="modSp add replId">
        <pc:chgData name="Marko Niinimaki" userId="S::marko.n@chula.ac.th::ab6f4332-a5c8-47a0-b00f-a2f262e28e4b" providerId="AD" clId="Web-{C053ED15-411A-4960-A370-AC864113638A}" dt="2023-11-03T05:06:04.091" v="184" actId="20577"/>
        <pc:sldMkLst>
          <pc:docMk/>
          <pc:sldMk cId="2397481224" sldId="276"/>
        </pc:sldMkLst>
        <pc:spChg chg="mod">
          <ac:chgData name="Marko Niinimaki" userId="S::marko.n@chula.ac.th::ab6f4332-a5c8-47a0-b00f-a2f262e28e4b" providerId="AD" clId="Web-{C053ED15-411A-4960-A370-AC864113638A}" dt="2023-11-03T04:49:09.258" v="3" actId="20577"/>
          <ac:spMkLst>
            <pc:docMk/>
            <pc:sldMk cId="2397481224" sldId="276"/>
            <ac:spMk id="143" creationId="{00000000-0000-0000-0000-000000000000}"/>
          </ac:spMkLst>
        </pc:spChg>
        <pc:spChg chg="mod">
          <ac:chgData name="Marko Niinimaki" userId="S::marko.n@chula.ac.th::ab6f4332-a5c8-47a0-b00f-a2f262e28e4b" providerId="AD" clId="Web-{C053ED15-411A-4960-A370-AC864113638A}" dt="2023-11-03T05:06:04.091" v="184" actId="20577"/>
          <ac:spMkLst>
            <pc:docMk/>
            <pc:sldMk cId="2397481224" sldId="276"/>
            <ac:spMk id="144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056843A8-1F78-4705-AA5A-F10CED5DAD4F}"/>
    <pc:docChg chg="addSld modSld">
      <pc:chgData name="Marko Niinimaki" userId="S::marko.n@chula.ac.th::ab6f4332-a5c8-47a0-b00f-a2f262e28e4b" providerId="AD" clId="Web-{056843A8-1F78-4705-AA5A-F10CED5DAD4F}" dt="2023-11-06T03:13:01.945" v="48" actId="20577"/>
      <pc:docMkLst>
        <pc:docMk/>
      </pc:docMkLst>
      <pc:sldChg chg="addSp delSp modSp add replId">
        <pc:chgData name="Marko Niinimaki" userId="S::marko.n@chula.ac.th::ab6f4332-a5c8-47a0-b00f-a2f262e28e4b" providerId="AD" clId="Web-{056843A8-1F78-4705-AA5A-F10CED5DAD4F}" dt="2023-11-06T03:13:01.945" v="48" actId="20577"/>
        <pc:sldMkLst>
          <pc:docMk/>
          <pc:sldMk cId="1383334564" sldId="277"/>
        </pc:sldMkLst>
        <pc:spChg chg="add del mod">
          <ac:chgData name="Marko Niinimaki" userId="S::marko.n@chula.ac.th::ab6f4332-a5c8-47a0-b00f-a2f262e28e4b" providerId="AD" clId="Web-{056843A8-1F78-4705-AA5A-F10CED5DAD4F}" dt="2023-11-06T03:11:37.003" v="8"/>
          <ac:spMkLst>
            <pc:docMk/>
            <pc:sldMk cId="1383334564" sldId="277"/>
            <ac:spMk id="3" creationId="{466B8C2E-531B-981E-A6E7-6768615E1E8F}"/>
          </ac:spMkLst>
        </pc:spChg>
        <pc:spChg chg="add mod">
          <ac:chgData name="Marko Niinimaki" userId="S::marko.n@chula.ac.th::ab6f4332-a5c8-47a0-b00f-a2f262e28e4b" providerId="AD" clId="Web-{056843A8-1F78-4705-AA5A-F10CED5DAD4F}" dt="2023-11-06T03:11:26.924" v="6"/>
          <ac:spMkLst>
            <pc:docMk/>
            <pc:sldMk cId="1383334564" sldId="277"/>
            <ac:spMk id="6" creationId="{193AA7F3-1E3C-435A-33B1-ED72B885AFA7}"/>
          </ac:spMkLst>
        </pc:spChg>
        <pc:spChg chg="add mod">
          <ac:chgData name="Marko Niinimaki" userId="S::marko.n@chula.ac.th::ab6f4332-a5c8-47a0-b00f-a2f262e28e4b" providerId="AD" clId="Web-{056843A8-1F78-4705-AA5A-F10CED5DAD4F}" dt="2023-11-06T03:13:01.945" v="48" actId="20577"/>
          <ac:spMkLst>
            <pc:docMk/>
            <pc:sldMk cId="1383334564" sldId="277"/>
            <ac:spMk id="7" creationId="{67315B51-84B3-DC78-1642-A326D9B96E68}"/>
          </ac:spMkLst>
        </pc:spChg>
        <pc:spChg chg="mod">
          <ac:chgData name="Marko Niinimaki" userId="S::marko.n@chula.ac.th::ab6f4332-a5c8-47a0-b00f-a2f262e28e4b" providerId="AD" clId="Web-{056843A8-1F78-4705-AA5A-F10CED5DAD4F}" dt="2023-11-06T03:11:21.502" v="2" actId="20577"/>
          <ac:spMkLst>
            <pc:docMk/>
            <pc:sldMk cId="1383334564" sldId="277"/>
            <ac:spMk id="143" creationId="{00000000-0000-0000-0000-000000000000}"/>
          </ac:spMkLst>
        </pc:spChg>
        <pc:spChg chg="del">
          <ac:chgData name="Marko Niinimaki" userId="S::marko.n@chula.ac.th::ab6f4332-a5c8-47a0-b00f-a2f262e28e4b" providerId="AD" clId="Web-{056843A8-1F78-4705-AA5A-F10CED5DAD4F}" dt="2023-11-06T03:11:26.627" v="3"/>
          <ac:spMkLst>
            <pc:docMk/>
            <pc:sldMk cId="1383334564" sldId="277"/>
            <ac:spMk id="144" creationId="{00000000-0000-0000-0000-000000000000}"/>
          </ac:spMkLst>
        </pc:spChg>
        <pc:graphicFrameChg chg="add mod modGraphic">
          <ac:chgData name="Marko Niinimaki" userId="S::marko.n@chula.ac.th::ab6f4332-a5c8-47a0-b00f-a2f262e28e4b" providerId="AD" clId="Web-{056843A8-1F78-4705-AA5A-F10CED5DAD4F}" dt="2023-11-06T03:11:42.737" v="9" actId="1076"/>
          <ac:graphicFrameMkLst>
            <pc:docMk/>
            <pc:sldMk cId="1383334564" sldId="277"/>
            <ac:graphicFrameMk id="5" creationId="{4E0B3331-6A11-0D17-49AA-3BEDFA27D30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294039a99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9294039a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294039a9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9294039a9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294039a99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9294039a9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31e02e2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931e02e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39097507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93909750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390975070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39097507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390975070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939097507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390975070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939097507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390975070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9390975070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390975070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9390975070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1fbc311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8d1fbc31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390975070_1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9390975070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390975070_1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939097507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390975070_1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939097507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036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390975070_1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29390975070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1fbc311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8d1fbc31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592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1fbc311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8d1fbc31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94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28d63ad1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928d63a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28d63ad1f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928d63ad1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28e5935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928e593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28e59359d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928e59359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294039a9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9294039a9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ochula.pythonanywhere.com/dbni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arkochula.pythonanywhere.com/searc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hep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>
                <a:solidFill>
                  <a:srgbClr val="000000"/>
                </a:solidFill>
              </a:rPr>
              <a:t>Data and Algorithm 13</a:t>
            </a:r>
            <a:endParaRPr sz="5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Chulalongkorn University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School of Integrated Innovation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Fall </a:t>
            </a:r>
            <a:r>
              <a:rPr lang="en">
                <a:solidFill>
                  <a:srgbClr val="595959"/>
                </a:solidFill>
              </a:rPr>
              <a:t>2023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Marko Niinimaki Marko.N@chula.ac.th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294039a99_0_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9294039a99_0_25"/>
          <p:cNvSpPr txBox="1"/>
          <p:nvPr/>
        </p:nvSpPr>
        <p:spPr>
          <a:xfrm>
            <a:off x="311750" y="1067716"/>
            <a:ext cx="8205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can add at the back, remove from the front: A queue!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Technical names for the operations: enqueue, dequeue.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Technical name for the data structure: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FIFO (first in first out).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52" name="Google Shape;252;g29294039a9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100" y="2029241"/>
            <a:ext cx="26098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94039a99_0_4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9294039a99_0_45"/>
          <p:cNvSpPr txBox="1"/>
          <p:nvPr/>
        </p:nvSpPr>
        <p:spPr>
          <a:xfrm>
            <a:off x="311750" y="1067716"/>
            <a:ext cx="8205000" cy="4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#FIFO - queue</a:t>
            </a:r>
            <a:endParaRPr sz="16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collections </a:t>
            </a:r>
            <a:r>
              <a:rPr lang="en" sz="16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deque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myds = deque()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myds.append(</a:t>
            </a:r>
            <a:r>
              <a:rPr lang="en" sz="16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#enqueue to the right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myds.append(</a:t>
            </a:r>
            <a:r>
              <a:rPr lang="en" sz="16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= myds.popleft() #dequeue from the left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= myds.popleft()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294039a99_0_5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9294039a99_0_52"/>
          <p:cNvSpPr txBox="1"/>
          <p:nvPr/>
        </p:nvSpPr>
        <p:spPr>
          <a:xfrm>
            <a:off x="311750" y="1067716"/>
            <a:ext cx="8205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But we know that we add and remove in the front of the queue, too. Both these operations are O(1).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Technical names for the operations: push, pop.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Technical name for the data structure: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LIFO (last in first out) or FILO.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65" name="Google Shape;265;g29294039a9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063" y="1519563"/>
            <a:ext cx="15906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31e02e29d_0_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931e02e29d_0_0"/>
          <p:cNvSpPr txBox="1"/>
          <p:nvPr/>
        </p:nvSpPr>
        <p:spPr>
          <a:xfrm>
            <a:off x="311750" y="1067716"/>
            <a:ext cx="8205000" cy="4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#LIFO - stack: add and remove on the same side</a:t>
            </a:r>
            <a:endParaRPr sz="16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#(right in this case)</a:t>
            </a:r>
            <a:endParaRPr sz="16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collections </a:t>
            </a:r>
            <a:r>
              <a:rPr lang="en" sz="16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deque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myds = deque()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myds.append(</a:t>
            </a:r>
            <a:r>
              <a:rPr lang="en" sz="16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myds.append(</a:t>
            </a:r>
            <a:r>
              <a:rPr lang="en" sz="16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= myds.pop() 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= myds.pop()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390975070_1_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2939097507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925" y="1017360"/>
            <a:ext cx="20288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9390975070_1_0"/>
          <p:cNvSpPr txBox="1"/>
          <p:nvPr/>
        </p:nvSpPr>
        <p:spPr>
          <a:xfrm>
            <a:off x="371975" y="1051800"/>
            <a:ext cx="67725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computer science, a binary tree is a data structure in which each node has at most two children, referred to as the left child and the right child.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topmost mode is called the root of the tree.</a:t>
            </a:r>
            <a:endParaRPr sz="1900"/>
          </a:p>
        </p:txBody>
      </p:sp>
      <p:sp>
        <p:nvSpPr>
          <p:cNvPr id="279" name="Google Shape;279;g29390975070_1_0"/>
          <p:cNvSpPr txBox="1"/>
          <p:nvPr/>
        </p:nvSpPr>
        <p:spPr>
          <a:xfrm>
            <a:off x="3589975" y="3246600"/>
            <a:ext cx="53118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a </a:t>
            </a:r>
            <a:r>
              <a:rPr lang="en" sz="1900" b="1"/>
              <a:t>complete</a:t>
            </a:r>
            <a:r>
              <a:rPr lang="en" sz="1900"/>
              <a:t> binary tree, all levels are filled except the lowest level nodes, which are filled from the left.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number of nodes is about l</a:t>
            </a:r>
            <a:r>
              <a:rPr lang="en" sz="1900" baseline="30000"/>
              <a:t>2</a:t>
            </a:r>
            <a:r>
              <a:rPr lang="en" sz="1900"/>
              <a:t> where l is the number of levels.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280" name="Google Shape;280;g2939097507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8700"/>
            <a:ext cx="3101737" cy="20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390975070_1_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9390975070_1_14"/>
          <p:cNvSpPr txBox="1"/>
          <p:nvPr/>
        </p:nvSpPr>
        <p:spPr>
          <a:xfrm>
            <a:off x="371975" y="1051800"/>
            <a:ext cx="67725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to represent a complete binary tree in a list (array)? Start from the root node and fill the list by traversing the tree level by level.</a:t>
            </a:r>
            <a:endParaRPr sz="1900"/>
          </a:p>
        </p:txBody>
      </p:sp>
      <p:pic>
        <p:nvPicPr>
          <p:cNvPr id="287" name="Google Shape;287;g29390975070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5" y="2114975"/>
            <a:ext cx="2372925" cy="27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9390975070_1_14"/>
          <p:cNvSpPr txBox="1"/>
          <p:nvPr/>
        </p:nvSpPr>
        <p:spPr>
          <a:xfrm>
            <a:off x="3219500" y="2193375"/>
            <a:ext cx="44124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do the indexes (indices) of the list work?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L[(i-1)/2] is the position of the parent. In the example, node (3) has position 1 so its parent has position 0.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L[(2*i)+1] is the position of the left child.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L[(2*i)+2] is the position of the right child.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390975070_1_2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9390975070_1_26"/>
          <p:cNvSpPr txBox="1"/>
          <p:nvPr/>
        </p:nvSpPr>
        <p:spPr>
          <a:xfrm>
            <a:off x="2747487" y="1038029"/>
            <a:ext cx="67725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 complete binary tree is a minheap if for all of its nodes:</a:t>
            </a:r>
            <a:endParaRPr sz="1900" dirty="0"/>
          </a:p>
          <a:p>
            <a:r>
              <a:rPr lang="en" sz="1900" dirty="0"/>
              <a:t>If it has children, they have bigger or equal values than the node.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The example below is a minheap.</a:t>
            </a:r>
            <a:endParaRPr sz="1900" dirty="0"/>
          </a:p>
        </p:txBody>
      </p:sp>
      <p:pic>
        <p:nvPicPr>
          <p:cNvPr id="295" name="Google Shape;295;g29390975070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5" y="2114975"/>
            <a:ext cx="2372925" cy="27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9390975070_1_26"/>
          <p:cNvSpPr txBox="1"/>
          <p:nvPr/>
        </p:nvSpPr>
        <p:spPr>
          <a:xfrm>
            <a:off x="4309775" y="3116875"/>
            <a:ext cx="44253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Finding the minimal (smallest) element of a minheap is easy: it’s the root node so it has to be in L[0] in the list presentation. “Find smallest” is O(1). But how can we make sure the heap is still a heap if the remove the smallest element?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390975070_1_34"/>
          <p:cNvSpPr txBox="1">
            <a:spLocks noGrp="1"/>
          </p:cNvSpPr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9390975070_1_34"/>
          <p:cNvSpPr txBox="1"/>
          <p:nvPr/>
        </p:nvSpPr>
        <p:spPr>
          <a:xfrm>
            <a:off x="4130200" y="276050"/>
            <a:ext cx="4335300" cy="22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Delete the top element, then move the last element on top!</a:t>
            </a:r>
            <a:endParaRPr sz="1900"/>
          </a:p>
        </p:txBody>
      </p:sp>
      <p:sp>
        <p:nvSpPr>
          <p:cNvPr id="303" name="Google Shape;303;g29390975070_1_34"/>
          <p:cNvSpPr/>
          <p:nvPr/>
        </p:nvSpPr>
        <p:spPr>
          <a:xfrm>
            <a:off x="2038366" y="2020475"/>
            <a:ext cx="591600" cy="575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4" name="Google Shape;304;g29390975070_1_34"/>
          <p:cNvSpPr/>
          <p:nvPr/>
        </p:nvSpPr>
        <p:spPr>
          <a:xfrm>
            <a:off x="1090430" y="2982791"/>
            <a:ext cx="591600" cy="575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5" name="Google Shape;305;g29390975070_1_34"/>
          <p:cNvSpPr/>
          <p:nvPr/>
        </p:nvSpPr>
        <p:spPr>
          <a:xfrm>
            <a:off x="2950079" y="2982791"/>
            <a:ext cx="591600" cy="575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6" name="Google Shape;306;g29390975070_1_34"/>
          <p:cNvSpPr/>
          <p:nvPr/>
        </p:nvSpPr>
        <p:spPr>
          <a:xfrm>
            <a:off x="149650" y="4181687"/>
            <a:ext cx="591600" cy="575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7" name="Google Shape;307;g29390975070_1_34"/>
          <p:cNvSpPr/>
          <p:nvPr/>
        </p:nvSpPr>
        <p:spPr>
          <a:xfrm>
            <a:off x="1407186" y="4181687"/>
            <a:ext cx="591600" cy="575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08" name="Google Shape;308;g29390975070_1_34"/>
          <p:cNvSpPr/>
          <p:nvPr/>
        </p:nvSpPr>
        <p:spPr>
          <a:xfrm>
            <a:off x="2441359" y="4181687"/>
            <a:ext cx="591600" cy="575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09" name="Google Shape;309;g29390975070_1_34"/>
          <p:cNvCxnSpPr>
            <a:stCxn id="303" idx="3"/>
            <a:endCxn id="304" idx="7"/>
          </p:cNvCxnSpPr>
          <p:nvPr/>
        </p:nvCxnSpPr>
        <p:spPr>
          <a:xfrm flipH="1">
            <a:off x="1595504" y="2511610"/>
            <a:ext cx="529500" cy="55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g29390975070_1_34"/>
          <p:cNvCxnSpPr>
            <a:stCxn id="303" idx="5"/>
            <a:endCxn id="305" idx="1"/>
          </p:cNvCxnSpPr>
          <p:nvPr/>
        </p:nvCxnSpPr>
        <p:spPr>
          <a:xfrm>
            <a:off x="2543328" y="2511610"/>
            <a:ext cx="493500" cy="55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g29390975070_1_34"/>
          <p:cNvCxnSpPr>
            <a:stCxn id="304" idx="3"/>
            <a:endCxn id="306" idx="0"/>
          </p:cNvCxnSpPr>
          <p:nvPr/>
        </p:nvCxnSpPr>
        <p:spPr>
          <a:xfrm flipH="1">
            <a:off x="445368" y="3473926"/>
            <a:ext cx="731700" cy="7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g29390975070_1_34"/>
          <p:cNvCxnSpPr>
            <a:stCxn id="304" idx="4"/>
            <a:endCxn id="307" idx="0"/>
          </p:cNvCxnSpPr>
          <p:nvPr/>
        </p:nvCxnSpPr>
        <p:spPr>
          <a:xfrm>
            <a:off x="1386230" y="3558191"/>
            <a:ext cx="316800" cy="62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g29390975070_1_34"/>
          <p:cNvCxnSpPr>
            <a:stCxn id="305" idx="4"/>
            <a:endCxn id="308" idx="7"/>
          </p:cNvCxnSpPr>
          <p:nvPr/>
        </p:nvCxnSpPr>
        <p:spPr>
          <a:xfrm flipH="1">
            <a:off x="2946179" y="3558191"/>
            <a:ext cx="299700" cy="70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g29390975070_1_34"/>
          <p:cNvSpPr/>
          <p:nvPr/>
        </p:nvSpPr>
        <p:spPr>
          <a:xfrm>
            <a:off x="6346800" y="18680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15" name="Google Shape;315;g29390975070_1_34"/>
          <p:cNvSpPr/>
          <p:nvPr/>
        </p:nvSpPr>
        <p:spPr>
          <a:xfrm>
            <a:off x="5339925" y="2872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6" name="Google Shape;316;g29390975070_1_34"/>
          <p:cNvSpPr/>
          <p:nvPr/>
        </p:nvSpPr>
        <p:spPr>
          <a:xfrm>
            <a:off x="7315200" y="2872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7" name="Google Shape;317;g29390975070_1_34"/>
          <p:cNvSpPr/>
          <p:nvPr/>
        </p:nvSpPr>
        <p:spPr>
          <a:xfrm>
            <a:off x="4340650" y="41238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8" name="Google Shape;318;g29390975070_1_34"/>
          <p:cNvSpPr/>
          <p:nvPr/>
        </p:nvSpPr>
        <p:spPr>
          <a:xfrm>
            <a:off x="5676375" y="41238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319" name="Google Shape;319;g29390975070_1_34"/>
          <p:cNvCxnSpPr>
            <a:stCxn id="314" idx="3"/>
            <a:endCxn id="315" idx="7"/>
          </p:cNvCxnSpPr>
          <p:nvPr/>
        </p:nvCxnSpPr>
        <p:spPr>
          <a:xfrm flipH="1">
            <a:off x="5876342" y="2380719"/>
            <a:ext cx="5625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g29390975070_1_34"/>
          <p:cNvCxnSpPr>
            <a:stCxn id="314" idx="5"/>
            <a:endCxn id="316" idx="1"/>
          </p:cNvCxnSpPr>
          <p:nvPr/>
        </p:nvCxnSpPr>
        <p:spPr>
          <a:xfrm>
            <a:off x="6883258" y="2380719"/>
            <a:ext cx="5241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g29390975070_1_34"/>
          <p:cNvCxnSpPr>
            <a:stCxn id="315" idx="3"/>
            <a:endCxn id="317" idx="0"/>
          </p:cNvCxnSpPr>
          <p:nvPr/>
        </p:nvCxnSpPr>
        <p:spPr>
          <a:xfrm flipH="1">
            <a:off x="4654967" y="3385119"/>
            <a:ext cx="777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g29390975070_1_34"/>
          <p:cNvCxnSpPr>
            <a:stCxn id="315" idx="4"/>
            <a:endCxn id="318" idx="0"/>
          </p:cNvCxnSpPr>
          <p:nvPr/>
        </p:nvCxnSpPr>
        <p:spPr>
          <a:xfrm>
            <a:off x="5654175" y="3473075"/>
            <a:ext cx="336600" cy="65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g29390975070_1_34"/>
          <p:cNvSpPr txBox="1"/>
          <p:nvPr/>
        </p:nvSpPr>
        <p:spPr>
          <a:xfrm>
            <a:off x="6875100" y="3771050"/>
            <a:ext cx="18600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it’s no longer a minheap.. So swap elements until it is.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390975070_1_75"/>
          <p:cNvSpPr txBox="1">
            <a:spLocks noGrp="1"/>
          </p:cNvSpPr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9390975070_1_75"/>
          <p:cNvSpPr txBox="1"/>
          <p:nvPr/>
        </p:nvSpPr>
        <p:spPr>
          <a:xfrm>
            <a:off x="4130200" y="276050"/>
            <a:ext cx="434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Is the node bigger than either of its children? If it is, swap it with the/one of the smaller ones and continue.</a:t>
            </a:r>
            <a:endParaRPr sz="1900"/>
          </a:p>
        </p:txBody>
      </p:sp>
      <p:sp>
        <p:nvSpPr>
          <p:cNvPr id="330" name="Google Shape;330;g29390975070_1_75"/>
          <p:cNvSpPr/>
          <p:nvPr/>
        </p:nvSpPr>
        <p:spPr>
          <a:xfrm>
            <a:off x="2308200" y="18680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1" name="Google Shape;331;g29390975070_1_75"/>
          <p:cNvSpPr/>
          <p:nvPr/>
        </p:nvSpPr>
        <p:spPr>
          <a:xfrm>
            <a:off x="1301325" y="2872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2" name="Google Shape;332;g29390975070_1_75"/>
          <p:cNvSpPr/>
          <p:nvPr/>
        </p:nvSpPr>
        <p:spPr>
          <a:xfrm>
            <a:off x="3276600" y="2872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33" name="Google Shape;333;g29390975070_1_75"/>
          <p:cNvSpPr/>
          <p:nvPr/>
        </p:nvSpPr>
        <p:spPr>
          <a:xfrm>
            <a:off x="302050" y="41238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34" name="Google Shape;334;g29390975070_1_75"/>
          <p:cNvSpPr/>
          <p:nvPr/>
        </p:nvSpPr>
        <p:spPr>
          <a:xfrm>
            <a:off x="1637775" y="41238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335" name="Google Shape;335;g29390975070_1_75"/>
          <p:cNvCxnSpPr>
            <a:stCxn id="330" idx="3"/>
            <a:endCxn id="331" idx="7"/>
          </p:cNvCxnSpPr>
          <p:nvPr/>
        </p:nvCxnSpPr>
        <p:spPr>
          <a:xfrm flipH="1">
            <a:off x="1837742" y="2380719"/>
            <a:ext cx="5625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g29390975070_1_75"/>
          <p:cNvCxnSpPr>
            <a:stCxn id="330" idx="5"/>
            <a:endCxn id="332" idx="1"/>
          </p:cNvCxnSpPr>
          <p:nvPr/>
        </p:nvCxnSpPr>
        <p:spPr>
          <a:xfrm>
            <a:off x="2844658" y="2380719"/>
            <a:ext cx="5241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g29390975070_1_75"/>
          <p:cNvCxnSpPr>
            <a:stCxn id="331" idx="3"/>
            <a:endCxn id="333" idx="0"/>
          </p:cNvCxnSpPr>
          <p:nvPr/>
        </p:nvCxnSpPr>
        <p:spPr>
          <a:xfrm flipH="1">
            <a:off x="616367" y="3385119"/>
            <a:ext cx="777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g29390975070_1_75"/>
          <p:cNvCxnSpPr>
            <a:stCxn id="331" idx="4"/>
            <a:endCxn id="334" idx="0"/>
          </p:cNvCxnSpPr>
          <p:nvPr/>
        </p:nvCxnSpPr>
        <p:spPr>
          <a:xfrm>
            <a:off x="1615575" y="3473075"/>
            <a:ext cx="336600" cy="65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g29390975070_1_75"/>
          <p:cNvSpPr/>
          <p:nvPr/>
        </p:nvSpPr>
        <p:spPr>
          <a:xfrm>
            <a:off x="6651600" y="19442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0" name="Google Shape;340;g29390975070_1_75"/>
          <p:cNvSpPr/>
          <p:nvPr/>
        </p:nvSpPr>
        <p:spPr>
          <a:xfrm>
            <a:off x="5644725" y="29486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1" name="Google Shape;341;g29390975070_1_75"/>
          <p:cNvSpPr/>
          <p:nvPr/>
        </p:nvSpPr>
        <p:spPr>
          <a:xfrm>
            <a:off x="7620000" y="29486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42" name="Google Shape;342;g29390975070_1_75"/>
          <p:cNvSpPr/>
          <p:nvPr/>
        </p:nvSpPr>
        <p:spPr>
          <a:xfrm>
            <a:off x="4645450" y="42000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3" name="Google Shape;343;g29390975070_1_75"/>
          <p:cNvSpPr/>
          <p:nvPr/>
        </p:nvSpPr>
        <p:spPr>
          <a:xfrm>
            <a:off x="5981175" y="42000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344" name="Google Shape;344;g29390975070_1_75"/>
          <p:cNvCxnSpPr>
            <a:stCxn id="339" idx="3"/>
            <a:endCxn id="340" idx="7"/>
          </p:cNvCxnSpPr>
          <p:nvPr/>
        </p:nvCxnSpPr>
        <p:spPr>
          <a:xfrm flipH="1">
            <a:off x="6181142" y="2456919"/>
            <a:ext cx="5625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g29390975070_1_75"/>
          <p:cNvCxnSpPr>
            <a:stCxn id="339" idx="5"/>
            <a:endCxn id="341" idx="1"/>
          </p:cNvCxnSpPr>
          <p:nvPr/>
        </p:nvCxnSpPr>
        <p:spPr>
          <a:xfrm>
            <a:off x="7188058" y="2456919"/>
            <a:ext cx="5241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g29390975070_1_75"/>
          <p:cNvCxnSpPr>
            <a:stCxn id="340" idx="3"/>
            <a:endCxn id="342" idx="0"/>
          </p:cNvCxnSpPr>
          <p:nvPr/>
        </p:nvCxnSpPr>
        <p:spPr>
          <a:xfrm flipH="1">
            <a:off x="4959767" y="3461319"/>
            <a:ext cx="777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g29390975070_1_75"/>
          <p:cNvCxnSpPr>
            <a:stCxn id="340" idx="4"/>
            <a:endCxn id="343" idx="0"/>
          </p:cNvCxnSpPr>
          <p:nvPr/>
        </p:nvCxnSpPr>
        <p:spPr>
          <a:xfrm>
            <a:off x="5958975" y="3549275"/>
            <a:ext cx="336600" cy="65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390975070_1_110"/>
          <p:cNvSpPr txBox="1">
            <a:spLocks noGrp="1"/>
          </p:cNvSpPr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9390975070_1_110"/>
          <p:cNvSpPr txBox="1"/>
          <p:nvPr/>
        </p:nvSpPr>
        <p:spPr>
          <a:xfrm>
            <a:off x="445675" y="1263725"/>
            <a:ext cx="434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But we are always going down/swapping elements by level..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Whereas the number of nodes is about levels * levels.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 making the heap to be a heap again after removing the root is O(log n)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g29390975070_1_110"/>
          <p:cNvSpPr/>
          <p:nvPr/>
        </p:nvSpPr>
        <p:spPr>
          <a:xfrm>
            <a:off x="6651600" y="19442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5" name="Google Shape;355;g29390975070_1_110"/>
          <p:cNvSpPr/>
          <p:nvPr/>
        </p:nvSpPr>
        <p:spPr>
          <a:xfrm>
            <a:off x="5644725" y="29486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6" name="Google Shape;356;g29390975070_1_110"/>
          <p:cNvSpPr/>
          <p:nvPr/>
        </p:nvSpPr>
        <p:spPr>
          <a:xfrm>
            <a:off x="7620000" y="29486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7" name="Google Shape;357;g29390975070_1_110"/>
          <p:cNvSpPr/>
          <p:nvPr/>
        </p:nvSpPr>
        <p:spPr>
          <a:xfrm>
            <a:off x="4645450" y="42000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8" name="Google Shape;358;g29390975070_1_110"/>
          <p:cNvSpPr/>
          <p:nvPr/>
        </p:nvSpPr>
        <p:spPr>
          <a:xfrm>
            <a:off x="5981175" y="42000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359" name="Google Shape;359;g29390975070_1_110"/>
          <p:cNvCxnSpPr>
            <a:stCxn id="354" idx="3"/>
            <a:endCxn id="355" idx="7"/>
          </p:cNvCxnSpPr>
          <p:nvPr/>
        </p:nvCxnSpPr>
        <p:spPr>
          <a:xfrm flipH="1">
            <a:off x="6181142" y="2456919"/>
            <a:ext cx="5625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g29390975070_1_110"/>
          <p:cNvCxnSpPr>
            <a:stCxn id="354" idx="5"/>
            <a:endCxn id="356" idx="1"/>
          </p:cNvCxnSpPr>
          <p:nvPr/>
        </p:nvCxnSpPr>
        <p:spPr>
          <a:xfrm>
            <a:off x="7188058" y="2456919"/>
            <a:ext cx="5241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g29390975070_1_110"/>
          <p:cNvCxnSpPr>
            <a:stCxn id="355" idx="3"/>
            <a:endCxn id="357" idx="0"/>
          </p:cNvCxnSpPr>
          <p:nvPr/>
        </p:nvCxnSpPr>
        <p:spPr>
          <a:xfrm flipH="1">
            <a:off x="4959767" y="3461319"/>
            <a:ext cx="777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g29390975070_1_110"/>
          <p:cNvCxnSpPr>
            <a:stCxn id="355" idx="4"/>
            <a:endCxn id="358" idx="0"/>
          </p:cNvCxnSpPr>
          <p:nvPr/>
        </p:nvCxnSpPr>
        <p:spPr>
          <a:xfrm>
            <a:off x="5958975" y="3549275"/>
            <a:ext cx="336600" cy="65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1fbc311c_0_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main topics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8d1fbc311c_0_22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595959"/>
                </a:solidFill>
              </a:rPr>
              <a:t>“The data structures you will need for AI courses”: Queue, Stack, Priority Queue.</a:t>
            </a: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endParaRPr lang="en" sz="1800" dirty="0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</a:rPr>
              <a:t>Last week: Text databases, Cloud applications.</a:t>
            </a: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  <a:hlinkClick r:id="rId3"/>
              </a:rPr>
              <a:t>https://markochula.pythonanywhere.com/dbnice</a:t>
            </a:r>
            <a:r>
              <a:rPr lang="en" sz="1800" dirty="0">
                <a:solidFill>
                  <a:srgbClr val="595959"/>
                </a:solidFill>
              </a:rPr>
              <a:t> [formatting]</a:t>
            </a:r>
            <a:endParaRPr lang="en" dirty="0">
              <a:solidFill>
                <a:srgbClr val="000000"/>
              </a:solidFill>
            </a:endParaRP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  <a:hlinkClick r:id="rId4"/>
              </a:rPr>
              <a:t>https://markochula.pythonanywhere.com/search</a:t>
            </a:r>
            <a:r>
              <a:rPr lang="en" sz="1800" dirty="0">
                <a:solidFill>
                  <a:srgbClr val="595959"/>
                </a:solidFill>
              </a:rPr>
              <a:t> [actual search]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390975070_1_133"/>
          <p:cNvSpPr txBox="1">
            <a:spLocks noGrp="1"/>
          </p:cNvSpPr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9390975070_1_133"/>
          <p:cNvSpPr txBox="1"/>
          <p:nvPr/>
        </p:nvSpPr>
        <p:spPr>
          <a:xfrm>
            <a:off x="445675" y="1263725"/>
            <a:ext cx="434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Adding a new node. It can only go to “down and left” because this is a complete binary tree,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g29390975070_1_133"/>
          <p:cNvSpPr/>
          <p:nvPr/>
        </p:nvSpPr>
        <p:spPr>
          <a:xfrm>
            <a:off x="2460600" y="2020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0" name="Google Shape;370;g29390975070_1_133"/>
          <p:cNvSpPr/>
          <p:nvPr/>
        </p:nvSpPr>
        <p:spPr>
          <a:xfrm>
            <a:off x="1453725" y="30248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1" name="Google Shape;371;g29390975070_1_133"/>
          <p:cNvSpPr/>
          <p:nvPr/>
        </p:nvSpPr>
        <p:spPr>
          <a:xfrm>
            <a:off x="3429000" y="30248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2" name="Google Shape;372;g29390975070_1_133"/>
          <p:cNvSpPr/>
          <p:nvPr/>
        </p:nvSpPr>
        <p:spPr>
          <a:xfrm>
            <a:off x="454450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73" name="Google Shape;373;g29390975070_1_133"/>
          <p:cNvSpPr/>
          <p:nvPr/>
        </p:nvSpPr>
        <p:spPr>
          <a:xfrm>
            <a:off x="1790175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374" name="Google Shape;374;g29390975070_1_133"/>
          <p:cNvCxnSpPr>
            <a:stCxn id="369" idx="3"/>
            <a:endCxn id="370" idx="7"/>
          </p:cNvCxnSpPr>
          <p:nvPr/>
        </p:nvCxnSpPr>
        <p:spPr>
          <a:xfrm flipH="1">
            <a:off x="1990142" y="2533119"/>
            <a:ext cx="5625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g29390975070_1_133"/>
          <p:cNvCxnSpPr>
            <a:stCxn id="369" idx="5"/>
            <a:endCxn id="371" idx="1"/>
          </p:cNvCxnSpPr>
          <p:nvPr/>
        </p:nvCxnSpPr>
        <p:spPr>
          <a:xfrm>
            <a:off x="2997058" y="2533119"/>
            <a:ext cx="5241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g29390975070_1_133"/>
          <p:cNvCxnSpPr>
            <a:stCxn id="370" idx="3"/>
            <a:endCxn id="372" idx="0"/>
          </p:cNvCxnSpPr>
          <p:nvPr/>
        </p:nvCxnSpPr>
        <p:spPr>
          <a:xfrm flipH="1">
            <a:off x="768767" y="3537519"/>
            <a:ext cx="777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g29390975070_1_133"/>
          <p:cNvCxnSpPr>
            <a:stCxn id="370" idx="4"/>
            <a:endCxn id="373" idx="0"/>
          </p:cNvCxnSpPr>
          <p:nvPr/>
        </p:nvCxnSpPr>
        <p:spPr>
          <a:xfrm>
            <a:off x="1767975" y="3625475"/>
            <a:ext cx="336600" cy="65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g29390975070_1_133"/>
          <p:cNvSpPr/>
          <p:nvPr/>
        </p:nvSpPr>
        <p:spPr>
          <a:xfrm>
            <a:off x="2780775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79" name="Google Shape;379;g29390975070_1_133"/>
          <p:cNvCxnSpPr>
            <a:stCxn id="371" idx="3"/>
            <a:endCxn id="378" idx="0"/>
          </p:cNvCxnSpPr>
          <p:nvPr/>
        </p:nvCxnSpPr>
        <p:spPr>
          <a:xfrm flipH="1">
            <a:off x="3095042" y="3537519"/>
            <a:ext cx="426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g29390975070_1_133"/>
          <p:cNvSpPr txBox="1"/>
          <p:nvPr/>
        </p:nvSpPr>
        <p:spPr>
          <a:xfrm>
            <a:off x="4463675" y="3758225"/>
            <a:ext cx="30270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now it is not a heap!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the added element up until it is.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390975070_1_170"/>
          <p:cNvSpPr txBox="1">
            <a:spLocks noGrp="1"/>
          </p:cNvSpPr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9390975070_1_170"/>
          <p:cNvSpPr txBox="1"/>
          <p:nvPr/>
        </p:nvSpPr>
        <p:spPr>
          <a:xfrm>
            <a:off x="445675" y="1263725"/>
            <a:ext cx="434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Swap the added element up. The parent is always in position </a:t>
            </a:r>
            <a:r>
              <a:rPr lang="en" sz="1600">
                <a:solidFill>
                  <a:schemeClr val="dk1"/>
                </a:solidFill>
              </a:rPr>
              <a:t>L[(i-1)/2].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g29390975070_1_170"/>
          <p:cNvSpPr/>
          <p:nvPr/>
        </p:nvSpPr>
        <p:spPr>
          <a:xfrm>
            <a:off x="2460600" y="2020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8" name="Google Shape;388;g29390975070_1_170"/>
          <p:cNvSpPr/>
          <p:nvPr/>
        </p:nvSpPr>
        <p:spPr>
          <a:xfrm>
            <a:off x="1453725" y="30248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9" name="Google Shape;389;g29390975070_1_170"/>
          <p:cNvSpPr/>
          <p:nvPr/>
        </p:nvSpPr>
        <p:spPr>
          <a:xfrm>
            <a:off x="3429000" y="30248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0" name="Google Shape;390;g29390975070_1_170"/>
          <p:cNvSpPr/>
          <p:nvPr/>
        </p:nvSpPr>
        <p:spPr>
          <a:xfrm>
            <a:off x="454450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91" name="Google Shape;391;g29390975070_1_170"/>
          <p:cNvSpPr/>
          <p:nvPr/>
        </p:nvSpPr>
        <p:spPr>
          <a:xfrm>
            <a:off x="1790175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392" name="Google Shape;392;g29390975070_1_170"/>
          <p:cNvCxnSpPr>
            <a:stCxn id="387" idx="3"/>
            <a:endCxn id="388" idx="7"/>
          </p:cNvCxnSpPr>
          <p:nvPr/>
        </p:nvCxnSpPr>
        <p:spPr>
          <a:xfrm flipH="1">
            <a:off x="1990142" y="2533119"/>
            <a:ext cx="5625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g29390975070_1_170"/>
          <p:cNvCxnSpPr>
            <a:stCxn id="387" idx="5"/>
            <a:endCxn id="389" idx="1"/>
          </p:cNvCxnSpPr>
          <p:nvPr/>
        </p:nvCxnSpPr>
        <p:spPr>
          <a:xfrm>
            <a:off x="2997058" y="2533119"/>
            <a:ext cx="5241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g29390975070_1_170"/>
          <p:cNvCxnSpPr>
            <a:stCxn id="388" idx="3"/>
            <a:endCxn id="390" idx="0"/>
          </p:cNvCxnSpPr>
          <p:nvPr/>
        </p:nvCxnSpPr>
        <p:spPr>
          <a:xfrm flipH="1">
            <a:off x="768767" y="3537519"/>
            <a:ext cx="777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g29390975070_1_170"/>
          <p:cNvCxnSpPr>
            <a:stCxn id="388" idx="4"/>
            <a:endCxn id="391" idx="0"/>
          </p:cNvCxnSpPr>
          <p:nvPr/>
        </p:nvCxnSpPr>
        <p:spPr>
          <a:xfrm>
            <a:off x="1767975" y="3625475"/>
            <a:ext cx="336600" cy="65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g29390975070_1_170"/>
          <p:cNvSpPr/>
          <p:nvPr/>
        </p:nvSpPr>
        <p:spPr>
          <a:xfrm>
            <a:off x="2780775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97" name="Google Shape;397;g29390975070_1_170"/>
          <p:cNvCxnSpPr>
            <a:stCxn id="389" idx="3"/>
            <a:endCxn id="396" idx="0"/>
          </p:cNvCxnSpPr>
          <p:nvPr/>
        </p:nvCxnSpPr>
        <p:spPr>
          <a:xfrm flipH="1">
            <a:off x="3095042" y="3537519"/>
            <a:ext cx="426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g29390975070_1_170"/>
          <p:cNvSpPr/>
          <p:nvPr/>
        </p:nvSpPr>
        <p:spPr>
          <a:xfrm>
            <a:off x="6575400" y="2020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9" name="Google Shape;399;g29390975070_1_170"/>
          <p:cNvSpPr/>
          <p:nvPr/>
        </p:nvSpPr>
        <p:spPr>
          <a:xfrm>
            <a:off x="5568525" y="30248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0" name="Google Shape;400;g29390975070_1_170"/>
          <p:cNvSpPr/>
          <p:nvPr/>
        </p:nvSpPr>
        <p:spPr>
          <a:xfrm>
            <a:off x="7543800" y="30248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1" name="Google Shape;401;g29390975070_1_170"/>
          <p:cNvSpPr/>
          <p:nvPr/>
        </p:nvSpPr>
        <p:spPr>
          <a:xfrm>
            <a:off x="4569250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402" name="Google Shape;402;g29390975070_1_170"/>
          <p:cNvSpPr/>
          <p:nvPr/>
        </p:nvSpPr>
        <p:spPr>
          <a:xfrm>
            <a:off x="5904975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403" name="Google Shape;403;g29390975070_1_170"/>
          <p:cNvCxnSpPr>
            <a:stCxn id="398" idx="3"/>
            <a:endCxn id="399" idx="7"/>
          </p:cNvCxnSpPr>
          <p:nvPr/>
        </p:nvCxnSpPr>
        <p:spPr>
          <a:xfrm flipH="1">
            <a:off x="6104942" y="2533119"/>
            <a:ext cx="5625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g29390975070_1_170"/>
          <p:cNvCxnSpPr>
            <a:stCxn id="398" idx="5"/>
            <a:endCxn id="400" idx="1"/>
          </p:cNvCxnSpPr>
          <p:nvPr/>
        </p:nvCxnSpPr>
        <p:spPr>
          <a:xfrm>
            <a:off x="7111858" y="2533119"/>
            <a:ext cx="524100" cy="57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g29390975070_1_170"/>
          <p:cNvCxnSpPr>
            <a:stCxn id="399" idx="3"/>
            <a:endCxn id="401" idx="0"/>
          </p:cNvCxnSpPr>
          <p:nvPr/>
        </p:nvCxnSpPr>
        <p:spPr>
          <a:xfrm flipH="1">
            <a:off x="4883567" y="3537519"/>
            <a:ext cx="777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g29390975070_1_170"/>
          <p:cNvCxnSpPr>
            <a:stCxn id="399" idx="4"/>
            <a:endCxn id="402" idx="0"/>
          </p:cNvCxnSpPr>
          <p:nvPr/>
        </p:nvCxnSpPr>
        <p:spPr>
          <a:xfrm>
            <a:off x="5882775" y="3625475"/>
            <a:ext cx="336600" cy="65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g29390975070_1_170"/>
          <p:cNvSpPr/>
          <p:nvPr/>
        </p:nvSpPr>
        <p:spPr>
          <a:xfrm>
            <a:off x="6895575" y="4276200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08" name="Google Shape;408;g29390975070_1_170"/>
          <p:cNvCxnSpPr>
            <a:stCxn id="400" idx="3"/>
            <a:endCxn id="407" idx="0"/>
          </p:cNvCxnSpPr>
          <p:nvPr/>
        </p:nvCxnSpPr>
        <p:spPr>
          <a:xfrm flipH="1">
            <a:off x="7209842" y="3537519"/>
            <a:ext cx="426000" cy="73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g29390975070_1_170"/>
          <p:cNvSpPr txBox="1"/>
          <p:nvPr/>
        </p:nvSpPr>
        <p:spPr>
          <a:xfrm>
            <a:off x="5425675" y="718300"/>
            <a:ext cx="3258000" cy="1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add operation is, too, O(log n).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390975070_1_170"/>
          <p:cNvSpPr txBox="1">
            <a:spLocks noGrp="1"/>
          </p:cNvSpPr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9390975070_1_170"/>
          <p:cNvSpPr txBox="1"/>
          <p:nvPr/>
        </p:nvSpPr>
        <p:spPr>
          <a:xfrm>
            <a:off x="445675" y="1263725"/>
            <a:ext cx="434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Swap the added element up. The parent is always in position </a:t>
            </a:r>
            <a:r>
              <a:rPr lang="en" sz="1600">
                <a:solidFill>
                  <a:schemeClr val="dk1"/>
                </a:solidFill>
              </a:rPr>
              <a:t>L[(i-1)/2].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g29390975070_1_170"/>
          <p:cNvSpPr/>
          <p:nvPr/>
        </p:nvSpPr>
        <p:spPr>
          <a:xfrm>
            <a:off x="2460600" y="2020475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47190-FB71-93A9-426D-86E714B776B3}"/>
              </a:ext>
            </a:extLst>
          </p:cNvPr>
          <p:cNvSpPr txBox="1"/>
          <p:nvPr/>
        </p:nvSpPr>
        <p:spPr>
          <a:xfrm>
            <a:off x="3182842" y="1859096"/>
            <a:ext cx="553941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Let's start w an empty heap and just add some random elements. The number of elements is of course n.</a:t>
            </a:r>
          </a:p>
          <a:p>
            <a:endParaRPr lang="en-US" dirty="0"/>
          </a:p>
          <a:p>
            <a:r>
              <a:rPr lang="en-US" dirty="0"/>
              <a:t>3,1,5</a:t>
            </a:r>
          </a:p>
          <a:p>
            <a:endParaRPr lang="en-US" dirty="0"/>
          </a:p>
          <a:p>
            <a:r>
              <a:rPr lang="en-US" dirty="0"/>
              <a:t>Each add operation is O(log(n))</a:t>
            </a:r>
          </a:p>
          <a:p>
            <a:endParaRPr lang="en-US" dirty="0"/>
          </a:p>
          <a:p>
            <a:r>
              <a:rPr lang="en-US" dirty="0"/>
              <a:t>Adding all the elements is O(n * log(n))</a:t>
            </a:r>
          </a:p>
          <a:p>
            <a:endParaRPr lang="en-US" dirty="0"/>
          </a:p>
          <a:p>
            <a:r>
              <a:rPr lang="en-US" dirty="0"/>
              <a:t>We built a tree in O(n log(n)). Let's take the elements off. Taking the elements off O(n log(n))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Google Shape;387;g29390975070_1_170">
            <a:extLst>
              <a:ext uri="{FF2B5EF4-FFF2-40B4-BE49-F238E27FC236}">
                <a16:creationId xmlns:a16="http://schemas.microsoft.com/office/drawing/2014/main" id="{8D725188-A8C4-5117-5697-68CAE2B3E9B1}"/>
              </a:ext>
            </a:extLst>
          </p:cNvPr>
          <p:cNvSpPr/>
          <p:nvPr/>
        </p:nvSpPr>
        <p:spPr>
          <a:xfrm>
            <a:off x="1117919" y="3032649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sp>
        <p:nvSpPr>
          <p:cNvPr id="4" name="Google Shape;387;g29390975070_1_170">
            <a:extLst>
              <a:ext uri="{FF2B5EF4-FFF2-40B4-BE49-F238E27FC236}">
                <a16:creationId xmlns:a16="http://schemas.microsoft.com/office/drawing/2014/main" id="{A69777B2-BDA2-75B3-D4DD-46D2886E7961}"/>
              </a:ext>
            </a:extLst>
          </p:cNvPr>
          <p:cNvSpPr/>
          <p:nvPr/>
        </p:nvSpPr>
        <p:spPr>
          <a:xfrm>
            <a:off x="443135" y="4203191"/>
            <a:ext cx="628500" cy="60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13A01B-FF74-4FAC-B7DA-70F088D27986}"/>
              </a:ext>
            </a:extLst>
          </p:cNvPr>
          <p:cNvCxnSpPr/>
          <p:nvPr/>
        </p:nvCxnSpPr>
        <p:spPr>
          <a:xfrm flipH="1">
            <a:off x="896154" y="3565678"/>
            <a:ext cx="400738" cy="7698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6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390975070_1_199"/>
          <p:cNvSpPr txBox="1">
            <a:spLocks noGrp="1"/>
          </p:cNvSpPr>
          <p:nvPr>
            <p:ph type="title"/>
          </p:nvPr>
        </p:nvSpPr>
        <p:spPr>
          <a:xfrm>
            <a:off x="445685" y="2180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Trees .. and a heap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9390975070_1_199"/>
          <p:cNvSpPr txBox="1"/>
          <p:nvPr/>
        </p:nvSpPr>
        <p:spPr>
          <a:xfrm>
            <a:off x="445675" y="1263725"/>
            <a:ext cx="52350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minheap is a data structure where we can get the smallest element with O(log n) and put in any element with O(log n).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It’s called a priority queue. “You are next because you have the smallest number” (like in a Thai Post Office).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[But maybe you rigged the machine to get a low number so it’s not necessarily first come/first serve].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real world example: ambulances really do have a priority in congested traffic.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6" name="Google Shape;416;g29390975070_1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00" y="2063625"/>
            <a:ext cx="2284675" cy="2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1fbc311c_0_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" sz="2800" dirty="0">
                <a:solidFill>
                  <a:srgbClr val="000000"/>
                </a:solidFill>
              </a:rPr>
              <a:t>Where are we?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0B3331-6A11-0D17-49AA-3BEDFA27D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34637"/>
              </p:ext>
            </p:extLst>
          </p:nvPr>
        </p:nvGraphicFramePr>
        <p:xfrm>
          <a:off x="378705" y="1284784"/>
          <a:ext cx="7075704" cy="157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68">
                  <a:extLst>
                    <a:ext uri="{9D8B030D-6E8A-4147-A177-3AD203B41FA5}">
                      <a16:colId xmlns:a16="http://schemas.microsoft.com/office/drawing/2014/main" val="4120238175"/>
                    </a:ext>
                  </a:extLst>
                </a:gridCol>
                <a:gridCol w="2358568">
                  <a:extLst>
                    <a:ext uri="{9D8B030D-6E8A-4147-A177-3AD203B41FA5}">
                      <a16:colId xmlns:a16="http://schemas.microsoft.com/office/drawing/2014/main" val="2861792918"/>
                    </a:ext>
                  </a:extLst>
                </a:gridCol>
                <a:gridCol w="2358568">
                  <a:extLst>
                    <a:ext uri="{9D8B030D-6E8A-4147-A177-3AD203B41FA5}">
                      <a16:colId xmlns:a16="http://schemas.microsoft.com/office/drawing/2014/main" val="587787773"/>
                    </a:ext>
                  </a:extLst>
                </a:gridCol>
              </a:tblGrid>
              <a:tr h="518271">
                <a:tc>
                  <a:txBody>
                    <a:bodyPr/>
                    <a:lstStyle/>
                    <a:p>
                      <a:pPr marL="317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13 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07 Nov 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Stacks, Queues and Heaps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800223"/>
                  </a:ext>
                </a:extLst>
              </a:tr>
              <a:tr h="518271">
                <a:tc>
                  <a:txBody>
                    <a:bodyPr/>
                    <a:lstStyle/>
                    <a:p>
                      <a:pPr marL="317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14 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14 Nov 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Working with Data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93474"/>
                  </a:ext>
                </a:extLst>
              </a:tr>
              <a:tr h="536142">
                <a:tc>
                  <a:txBody>
                    <a:bodyPr/>
                    <a:lstStyle/>
                    <a:p>
                      <a:pPr marL="317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15 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397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21 Nov 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397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arabun"/>
                        </a:rPr>
                        <a:t>Summary (no class)</a:t>
                      </a:r>
                      <a:endParaRPr lang="en-US">
                        <a:effectLst/>
                      </a:endParaRPr>
                    </a:p>
                  </a:txBody>
                  <a:tcPr marL="76200" marR="76200" marT="9525">
                    <a:lnL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397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5292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3AA7F3-1E3C-435A-33B1-ED72B885AFA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15B51-84B3-DC78-1642-A326D9B96E68}"/>
              </a:ext>
            </a:extLst>
          </p:cNvPr>
          <p:cNvSpPr txBox="1"/>
          <p:nvPr/>
        </p:nvSpPr>
        <p:spPr>
          <a:xfrm>
            <a:off x="402803" y="3276657"/>
            <a:ext cx="49808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Please check the Exam Instructions in the Course Material</a:t>
            </a:r>
          </a:p>
        </p:txBody>
      </p:sp>
    </p:spTree>
    <p:extLst>
      <p:ext uri="{BB962C8B-B14F-4D97-AF65-F5344CB8AC3E}">
        <p14:creationId xmlns:p14="http://schemas.microsoft.com/office/powerpoint/2010/main" val="138333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1fbc311c_0_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" sz="2800" dirty="0">
                <a:solidFill>
                  <a:srgbClr val="000000"/>
                </a:solidFill>
              </a:rPr>
              <a:t>From last week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8d1fbc311c_0_22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/>
          </a:bodyPr>
          <a:lstStyle/>
          <a:p>
            <a:pPr marL="0" indent="0">
              <a:lnSpc>
                <a:spcPct val="114999"/>
              </a:lnSpc>
              <a:spcBef>
                <a:spcPts val="1199"/>
              </a:spcBef>
              <a:buClr>
                <a:srgbClr val="000000"/>
              </a:buClr>
              <a:buNone/>
            </a:pPr>
            <a:r>
              <a:rPr lang="en" sz="1800" dirty="0">
                <a:solidFill>
                  <a:srgbClr val="595959"/>
                </a:solidFill>
              </a:rPr>
              <a:t>I explained this badly: Recall and precision.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</a:rPr>
              <a:t>Let's think we have 20 documents in our library. 10 of them are about cats. 10 are not.</a:t>
            </a: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</a:rPr>
              <a:t>The user wants cat documents. Maybe writes "cats"</a:t>
            </a: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</a:rPr>
              <a:t>Recall: "Let's just give everything. Then we'll automatically give correctly the cat documents too". So the recall is good, we did not miss anything.</a:t>
            </a: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</a:rPr>
              <a:t>But the precision is bad. Only 10/20 of the documents were relevant to the user's request.</a:t>
            </a: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endParaRPr lang="en" sz="1800" dirty="0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</a:rPr>
              <a:t>A real library system example: </a:t>
            </a:r>
            <a:r>
              <a:rPr lang="en" sz="1800" dirty="0">
                <a:solidFill>
                  <a:srgbClr val="595959"/>
                </a:solidFill>
                <a:hlinkClick r:id="rId3"/>
              </a:rPr>
              <a:t>https://inspirehep.net/</a:t>
            </a:r>
            <a:endParaRPr lang="en" sz="1800" dirty="0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spcBef>
                <a:spcPts val="1199"/>
              </a:spcBef>
              <a:buNone/>
            </a:pPr>
            <a:r>
              <a:rPr lang="en" sz="1800" dirty="0">
                <a:solidFill>
                  <a:srgbClr val="595959"/>
                </a:solidFill>
              </a:rPr>
              <a:t>Our limited example with search: https://markochula.pythonanywhere.com/search</a:t>
            </a:r>
          </a:p>
        </p:txBody>
      </p:sp>
    </p:spTree>
    <p:extLst>
      <p:ext uri="{BB962C8B-B14F-4D97-AF65-F5344CB8AC3E}">
        <p14:creationId xmlns:p14="http://schemas.microsoft.com/office/powerpoint/2010/main" val="23974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28d63ad1f_0_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928d63ad1f_0_0"/>
          <p:cNvSpPr/>
          <p:nvPr/>
        </p:nvSpPr>
        <p:spPr>
          <a:xfrm>
            <a:off x="2033678" y="1489135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51" name="Google Shape;151;g2928d63ad1f_0_0"/>
          <p:cNvCxnSpPr/>
          <p:nvPr/>
        </p:nvCxnSpPr>
        <p:spPr>
          <a:xfrm rot="10800000" flipH="1">
            <a:off x="2629439" y="1748489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52" name="Google Shape;152;g2928d63ad1f_0_0"/>
          <p:cNvSpPr/>
          <p:nvPr/>
        </p:nvSpPr>
        <p:spPr>
          <a:xfrm>
            <a:off x="3403121" y="1510701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8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2928d63ad1f_0_0"/>
          <p:cNvCxnSpPr/>
          <p:nvPr/>
        </p:nvCxnSpPr>
        <p:spPr>
          <a:xfrm rot="10800000" flipH="1">
            <a:off x="3998882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54" name="Google Shape;154;g2928d63ad1f_0_0"/>
          <p:cNvSpPr/>
          <p:nvPr/>
        </p:nvSpPr>
        <p:spPr>
          <a:xfrm>
            <a:off x="4837262" y="1543050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g2928d63ad1f_0_0"/>
          <p:cNvCxnSpPr/>
          <p:nvPr/>
        </p:nvCxnSpPr>
        <p:spPr>
          <a:xfrm rot="10800000" flipH="1">
            <a:off x="5433023" y="1802404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56" name="Google Shape;156;g2928d63ad1f_0_0"/>
          <p:cNvSpPr/>
          <p:nvPr/>
        </p:nvSpPr>
        <p:spPr>
          <a:xfrm>
            <a:off x="6228271" y="1575399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928d63ad1f_0_0"/>
          <p:cNvSpPr txBox="1"/>
          <p:nvPr/>
        </p:nvSpPr>
        <p:spPr>
          <a:xfrm>
            <a:off x="649431" y="1571624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cxnSp>
        <p:nvCxnSpPr>
          <p:cNvPr id="158" name="Google Shape;158;g2928d63ad1f_0_0"/>
          <p:cNvCxnSpPr/>
          <p:nvPr/>
        </p:nvCxnSpPr>
        <p:spPr>
          <a:xfrm rot="10800000" flipH="1">
            <a:off x="1227646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59" name="Google Shape;159;g2928d63ad1f_0_0"/>
          <p:cNvSpPr txBox="1"/>
          <p:nvPr/>
        </p:nvSpPr>
        <p:spPr>
          <a:xfrm>
            <a:off x="571500" y="3416011"/>
            <a:ext cx="8169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add an "element" (but we call them nodes) in the beginning?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call the red arrow “List pointer”. Copy it.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 a new node. Put the copy of the list pointer to the new node’s next pointer. Make the List pointer point to the new node.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O(1) operation.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0" name="Google Shape;160;g2928d63ad1f_0_0"/>
          <p:cNvSpPr/>
          <p:nvPr/>
        </p:nvSpPr>
        <p:spPr>
          <a:xfrm>
            <a:off x="1006741" y="2452573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1" name="Google Shape;161;g2928d63ad1f_0_0"/>
          <p:cNvSpPr txBox="1"/>
          <p:nvPr/>
        </p:nvSpPr>
        <p:spPr>
          <a:xfrm>
            <a:off x="3348600" y="182100"/>
            <a:ext cx="50490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NB: The numbers inside the nodes do not mean anything. They are there just to illustrate that we can store data in the nodes.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28d63ad1f_0_8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928d63ad1f_0_84"/>
          <p:cNvSpPr/>
          <p:nvPr/>
        </p:nvSpPr>
        <p:spPr>
          <a:xfrm>
            <a:off x="3329078" y="1489135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68" name="Google Shape;168;g2928d63ad1f_0_84"/>
          <p:cNvCxnSpPr/>
          <p:nvPr/>
        </p:nvCxnSpPr>
        <p:spPr>
          <a:xfrm rot="10800000" flipH="1">
            <a:off x="3924839" y="1748489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69" name="Google Shape;169;g2928d63ad1f_0_84"/>
          <p:cNvSpPr/>
          <p:nvPr/>
        </p:nvSpPr>
        <p:spPr>
          <a:xfrm>
            <a:off x="4698521" y="1510701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8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2928d63ad1f_0_84"/>
          <p:cNvCxnSpPr/>
          <p:nvPr/>
        </p:nvCxnSpPr>
        <p:spPr>
          <a:xfrm rot="10800000" flipH="1">
            <a:off x="5294282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1" name="Google Shape;171;g2928d63ad1f_0_84"/>
          <p:cNvSpPr/>
          <p:nvPr/>
        </p:nvSpPr>
        <p:spPr>
          <a:xfrm>
            <a:off x="6132662" y="1543050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g2928d63ad1f_0_84"/>
          <p:cNvCxnSpPr/>
          <p:nvPr/>
        </p:nvCxnSpPr>
        <p:spPr>
          <a:xfrm rot="10800000" flipH="1">
            <a:off x="6728423" y="1802404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3" name="Google Shape;173;g2928d63ad1f_0_84"/>
          <p:cNvSpPr/>
          <p:nvPr/>
        </p:nvSpPr>
        <p:spPr>
          <a:xfrm>
            <a:off x="7523671" y="1575399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928d63ad1f_0_84"/>
          <p:cNvSpPr txBox="1"/>
          <p:nvPr/>
        </p:nvSpPr>
        <p:spPr>
          <a:xfrm>
            <a:off x="649431" y="1571624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cxnSp>
        <p:nvCxnSpPr>
          <p:cNvPr id="175" name="Google Shape;175;g2928d63ad1f_0_84"/>
          <p:cNvCxnSpPr/>
          <p:nvPr/>
        </p:nvCxnSpPr>
        <p:spPr>
          <a:xfrm rot="10800000" flipH="1">
            <a:off x="1227646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6" name="Google Shape;176;g2928d63ad1f_0_84"/>
          <p:cNvSpPr txBox="1"/>
          <p:nvPr/>
        </p:nvSpPr>
        <p:spPr>
          <a:xfrm>
            <a:off x="571500" y="3416011"/>
            <a:ext cx="816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about adding an element at the end of the list (like Python’s append operation)?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7" name="Google Shape;177;g2928d63ad1f_0_84"/>
          <p:cNvSpPr/>
          <p:nvPr/>
        </p:nvSpPr>
        <p:spPr>
          <a:xfrm>
            <a:off x="1997341" y="1461973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8" name="Google Shape;178;g2928d63ad1f_0_84"/>
          <p:cNvCxnSpPr/>
          <p:nvPr/>
        </p:nvCxnSpPr>
        <p:spPr>
          <a:xfrm rot="10800000" flipH="1">
            <a:off x="2705639" y="1748489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9" name="Google Shape;179;g2928d63ad1f_0_84"/>
          <p:cNvSpPr txBox="1"/>
          <p:nvPr/>
        </p:nvSpPr>
        <p:spPr>
          <a:xfrm>
            <a:off x="1220250" y="1411800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80" name="Google Shape;180;g2928d63ad1f_0_84"/>
          <p:cNvSpPr txBox="1"/>
          <p:nvPr/>
        </p:nvSpPr>
        <p:spPr>
          <a:xfrm>
            <a:off x="1227650" y="2072425"/>
            <a:ext cx="7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cxnSp>
        <p:nvCxnSpPr>
          <p:cNvPr id="181" name="Google Shape;181;g2928d63ad1f_0_84"/>
          <p:cNvCxnSpPr>
            <a:endCxn id="173" idx="3"/>
          </p:cNvCxnSpPr>
          <p:nvPr/>
        </p:nvCxnSpPr>
        <p:spPr>
          <a:xfrm rot="10800000" flipH="1">
            <a:off x="1807355" y="2072423"/>
            <a:ext cx="5809500" cy="161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Google Shape;223;g2928e59359d_0_21">
            <a:extLst>
              <a:ext uri="{FF2B5EF4-FFF2-40B4-BE49-F238E27FC236}">
                <a16:creationId xmlns:a16="http://schemas.microsoft.com/office/drawing/2014/main" id="{77225008-CADF-C749-04D5-349CADA77BD2}"/>
              </a:ext>
            </a:extLst>
          </p:cNvPr>
          <p:cNvSpPr/>
          <p:nvPr/>
        </p:nvSpPr>
        <p:spPr>
          <a:xfrm>
            <a:off x="7523666" y="2762398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8e59359d_0_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928e59359d_0_0"/>
          <p:cNvSpPr/>
          <p:nvPr/>
        </p:nvSpPr>
        <p:spPr>
          <a:xfrm>
            <a:off x="3329078" y="1489135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88" name="Google Shape;188;g2928e59359d_0_0"/>
          <p:cNvCxnSpPr/>
          <p:nvPr/>
        </p:nvCxnSpPr>
        <p:spPr>
          <a:xfrm rot="10800000" flipH="1">
            <a:off x="3924839" y="1748489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9" name="Google Shape;189;g2928e59359d_0_0"/>
          <p:cNvSpPr/>
          <p:nvPr/>
        </p:nvSpPr>
        <p:spPr>
          <a:xfrm>
            <a:off x="4698521" y="1510701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8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2928e59359d_0_0"/>
          <p:cNvCxnSpPr/>
          <p:nvPr/>
        </p:nvCxnSpPr>
        <p:spPr>
          <a:xfrm rot="10800000" flipH="1">
            <a:off x="5294282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91" name="Google Shape;191;g2928e59359d_0_0"/>
          <p:cNvSpPr/>
          <p:nvPr/>
        </p:nvSpPr>
        <p:spPr>
          <a:xfrm>
            <a:off x="6132662" y="1543050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2928e59359d_0_0"/>
          <p:cNvCxnSpPr/>
          <p:nvPr/>
        </p:nvCxnSpPr>
        <p:spPr>
          <a:xfrm rot="10800000" flipH="1">
            <a:off x="6728423" y="1802404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93" name="Google Shape;193;g2928e59359d_0_0"/>
          <p:cNvSpPr/>
          <p:nvPr/>
        </p:nvSpPr>
        <p:spPr>
          <a:xfrm>
            <a:off x="7523671" y="1575399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928e59359d_0_0"/>
          <p:cNvSpPr txBox="1"/>
          <p:nvPr/>
        </p:nvSpPr>
        <p:spPr>
          <a:xfrm>
            <a:off x="649431" y="1571624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cxnSp>
        <p:nvCxnSpPr>
          <p:cNvPr id="195" name="Google Shape;195;g2928e59359d_0_0"/>
          <p:cNvCxnSpPr/>
          <p:nvPr/>
        </p:nvCxnSpPr>
        <p:spPr>
          <a:xfrm rot="10800000" flipH="1">
            <a:off x="1227646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96" name="Google Shape;196;g2928e59359d_0_0"/>
          <p:cNvSpPr txBox="1"/>
          <p:nvPr/>
        </p:nvSpPr>
        <p:spPr>
          <a:xfrm>
            <a:off x="571500" y="3949411"/>
            <a:ext cx="816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Same idea as adding in the front. Copy the “tail” pointer. Make a new node. Turn the last node’s next pointer point to it. Point the tail pointer to the new node. O(1) again.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97" name="Google Shape;197;g2928e59359d_0_0"/>
          <p:cNvSpPr/>
          <p:nvPr/>
        </p:nvSpPr>
        <p:spPr>
          <a:xfrm>
            <a:off x="1997341" y="1461973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98" name="Google Shape;198;g2928e59359d_0_0"/>
          <p:cNvCxnSpPr/>
          <p:nvPr/>
        </p:nvCxnSpPr>
        <p:spPr>
          <a:xfrm rot="10800000" flipH="1">
            <a:off x="2705639" y="1748489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99" name="Google Shape;199;g2928e59359d_0_0"/>
          <p:cNvSpPr txBox="1"/>
          <p:nvPr/>
        </p:nvSpPr>
        <p:spPr>
          <a:xfrm>
            <a:off x="1220250" y="1411800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00" name="Google Shape;200;g2928e59359d_0_0"/>
          <p:cNvSpPr txBox="1"/>
          <p:nvPr/>
        </p:nvSpPr>
        <p:spPr>
          <a:xfrm>
            <a:off x="1350325" y="19675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cxnSp>
        <p:nvCxnSpPr>
          <p:cNvPr id="201" name="Google Shape;201;g2928e59359d_0_0"/>
          <p:cNvCxnSpPr/>
          <p:nvPr/>
        </p:nvCxnSpPr>
        <p:spPr>
          <a:xfrm>
            <a:off x="1348250" y="2401025"/>
            <a:ext cx="6046500" cy="732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2" name="Google Shape;202;g2928e59359d_0_0"/>
          <p:cNvSpPr/>
          <p:nvPr/>
        </p:nvSpPr>
        <p:spPr>
          <a:xfrm>
            <a:off x="7523666" y="2762398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7</a:t>
            </a:r>
            <a:endParaRPr/>
          </a:p>
        </p:txBody>
      </p:sp>
      <p:cxnSp>
        <p:nvCxnSpPr>
          <p:cNvPr id="203" name="Google Shape;203;g2928e59359d_0_0"/>
          <p:cNvCxnSpPr>
            <a:stCxn id="193" idx="4"/>
            <a:endCxn id="202" idx="0"/>
          </p:cNvCxnSpPr>
          <p:nvPr/>
        </p:nvCxnSpPr>
        <p:spPr>
          <a:xfrm>
            <a:off x="7841821" y="2157699"/>
            <a:ext cx="0" cy="6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28e59359d_0_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928e59359d_0_21"/>
          <p:cNvSpPr/>
          <p:nvPr/>
        </p:nvSpPr>
        <p:spPr>
          <a:xfrm>
            <a:off x="3329078" y="1489135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10" name="Google Shape;210;g2928e59359d_0_21"/>
          <p:cNvCxnSpPr/>
          <p:nvPr/>
        </p:nvCxnSpPr>
        <p:spPr>
          <a:xfrm rot="10800000" flipH="1">
            <a:off x="3924839" y="1748489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11" name="Google Shape;211;g2928e59359d_0_21"/>
          <p:cNvSpPr/>
          <p:nvPr/>
        </p:nvSpPr>
        <p:spPr>
          <a:xfrm>
            <a:off x="4698521" y="1510701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8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2928e59359d_0_21"/>
          <p:cNvCxnSpPr/>
          <p:nvPr/>
        </p:nvCxnSpPr>
        <p:spPr>
          <a:xfrm rot="10800000" flipH="1">
            <a:off x="5294282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13" name="Google Shape;213;g2928e59359d_0_21"/>
          <p:cNvSpPr/>
          <p:nvPr/>
        </p:nvSpPr>
        <p:spPr>
          <a:xfrm>
            <a:off x="6132662" y="1543050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g2928e59359d_0_21"/>
          <p:cNvCxnSpPr/>
          <p:nvPr/>
        </p:nvCxnSpPr>
        <p:spPr>
          <a:xfrm rot="10800000" flipH="1">
            <a:off x="6728423" y="1802404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15" name="Google Shape;215;g2928e59359d_0_21"/>
          <p:cNvSpPr/>
          <p:nvPr/>
        </p:nvSpPr>
        <p:spPr>
          <a:xfrm>
            <a:off x="7523671" y="1575399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928e59359d_0_21"/>
          <p:cNvSpPr txBox="1"/>
          <p:nvPr/>
        </p:nvSpPr>
        <p:spPr>
          <a:xfrm>
            <a:off x="649431" y="1571624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cxnSp>
        <p:nvCxnSpPr>
          <p:cNvPr id="217" name="Google Shape;217;g2928e59359d_0_21"/>
          <p:cNvCxnSpPr/>
          <p:nvPr/>
        </p:nvCxnSpPr>
        <p:spPr>
          <a:xfrm rot="10800000" flipH="1">
            <a:off x="1227646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18" name="Google Shape;218;g2928e59359d_0_21"/>
          <p:cNvSpPr txBox="1"/>
          <p:nvPr/>
        </p:nvSpPr>
        <p:spPr>
          <a:xfrm>
            <a:off x="571500" y="3949411"/>
            <a:ext cx="816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to remove from the front? If the head pointer is not null, jump over the first item (and return it).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g2928e59359d_0_21"/>
          <p:cNvSpPr/>
          <p:nvPr/>
        </p:nvSpPr>
        <p:spPr>
          <a:xfrm>
            <a:off x="1997341" y="1461973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0" name="Google Shape;220;g2928e59359d_0_21"/>
          <p:cNvSpPr txBox="1"/>
          <p:nvPr/>
        </p:nvSpPr>
        <p:spPr>
          <a:xfrm>
            <a:off x="1251150" y="1235025"/>
            <a:ext cx="6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21" name="Google Shape;221;g2928e59359d_0_21"/>
          <p:cNvSpPr txBox="1"/>
          <p:nvPr/>
        </p:nvSpPr>
        <p:spPr>
          <a:xfrm>
            <a:off x="1350325" y="19675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cxnSp>
        <p:nvCxnSpPr>
          <p:cNvPr id="222" name="Google Shape;222;g2928e59359d_0_21"/>
          <p:cNvCxnSpPr/>
          <p:nvPr/>
        </p:nvCxnSpPr>
        <p:spPr>
          <a:xfrm>
            <a:off x="1348250" y="2401025"/>
            <a:ext cx="6046500" cy="732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3" name="Google Shape;223;g2928e59359d_0_21"/>
          <p:cNvSpPr/>
          <p:nvPr/>
        </p:nvSpPr>
        <p:spPr>
          <a:xfrm>
            <a:off x="7523666" y="2762398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7</a:t>
            </a:r>
            <a:endParaRPr/>
          </a:p>
        </p:txBody>
      </p:sp>
      <p:cxnSp>
        <p:nvCxnSpPr>
          <p:cNvPr id="224" name="Google Shape;224;g2928e59359d_0_21"/>
          <p:cNvCxnSpPr>
            <a:stCxn id="215" idx="4"/>
            <a:endCxn id="223" idx="0"/>
          </p:cNvCxnSpPr>
          <p:nvPr/>
        </p:nvCxnSpPr>
        <p:spPr>
          <a:xfrm>
            <a:off x="7841821" y="2157699"/>
            <a:ext cx="0" cy="6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g2928e59359d_0_21"/>
          <p:cNvCxnSpPr/>
          <p:nvPr/>
        </p:nvCxnSpPr>
        <p:spPr>
          <a:xfrm rot="10800000" flipH="1">
            <a:off x="2675446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294039a99_0_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9294039a99_0_4"/>
          <p:cNvSpPr/>
          <p:nvPr/>
        </p:nvSpPr>
        <p:spPr>
          <a:xfrm>
            <a:off x="3329078" y="1489135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32" name="Google Shape;232;g29294039a99_0_4"/>
          <p:cNvCxnSpPr/>
          <p:nvPr/>
        </p:nvCxnSpPr>
        <p:spPr>
          <a:xfrm rot="10800000" flipH="1">
            <a:off x="3924839" y="1748489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3" name="Google Shape;233;g29294039a99_0_4"/>
          <p:cNvSpPr/>
          <p:nvPr/>
        </p:nvSpPr>
        <p:spPr>
          <a:xfrm>
            <a:off x="4698521" y="1510701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8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29294039a99_0_4"/>
          <p:cNvCxnSpPr/>
          <p:nvPr/>
        </p:nvCxnSpPr>
        <p:spPr>
          <a:xfrm rot="10800000" flipH="1">
            <a:off x="5294282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5" name="Google Shape;235;g29294039a99_0_4"/>
          <p:cNvSpPr/>
          <p:nvPr/>
        </p:nvSpPr>
        <p:spPr>
          <a:xfrm>
            <a:off x="6132662" y="1543050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29294039a99_0_4"/>
          <p:cNvCxnSpPr/>
          <p:nvPr/>
        </p:nvCxnSpPr>
        <p:spPr>
          <a:xfrm rot="10800000" flipH="1">
            <a:off x="6728423" y="1802404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7" name="Google Shape;237;g29294039a99_0_4"/>
          <p:cNvSpPr/>
          <p:nvPr/>
        </p:nvSpPr>
        <p:spPr>
          <a:xfrm>
            <a:off x="7523671" y="1575399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9294039a99_0_4"/>
          <p:cNvSpPr txBox="1"/>
          <p:nvPr/>
        </p:nvSpPr>
        <p:spPr>
          <a:xfrm>
            <a:off x="1792431" y="1571624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39" name="Google Shape;239;g29294039a99_0_4"/>
          <p:cNvSpPr txBox="1"/>
          <p:nvPr/>
        </p:nvSpPr>
        <p:spPr>
          <a:xfrm>
            <a:off x="571500" y="3949411"/>
            <a:ext cx="816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to remove from the front? If the head pointer is not null, jump over the first item (and return it). O(1).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40" name="Google Shape;240;g29294039a99_0_4"/>
          <p:cNvSpPr txBox="1"/>
          <p:nvPr/>
        </p:nvSpPr>
        <p:spPr>
          <a:xfrm>
            <a:off x="2546550" y="1235025"/>
            <a:ext cx="6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41" name="Google Shape;241;g29294039a99_0_4"/>
          <p:cNvSpPr txBox="1"/>
          <p:nvPr/>
        </p:nvSpPr>
        <p:spPr>
          <a:xfrm>
            <a:off x="2417125" y="19675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</a:t>
            </a:r>
            <a:endParaRPr/>
          </a:p>
        </p:txBody>
      </p:sp>
      <p:cxnSp>
        <p:nvCxnSpPr>
          <p:cNvPr id="242" name="Google Shape;242;g29294039a99_0_4"/>
          <p:cNvCxnSpPr/>
          <p:nvPr/>
        </p:nvCxnSpPr>
        <p:spPr>
          <a:xfrm>
            <a:off x="2840350" y="2179200"/>
            <a:ext cx="4554300" cy="954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3" name="Google Shape;243;g29294039a99_0_4"/>
          <p:cNvSpPr/>
          <p:nvPr/>
        </p:nvSpPr>
        <p:spPr>
          <a:xfrm>
            <a:off x="7523666" y="2762398"/>
            <a:ext cx="636300" cy="5823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7</a:t>
            </a:r>
            <a:endParaRPr/>
          </a:p>
        </p:txBody>
      </p:sp>
      <p:cxnSp>
        <p:nvCxnSpPr>
          <p:cNvPr id="244" name="Google Shape;244;g29294039a99_0_4"/>
          <p:cNvCxnSpPr>
            <a:stCxn id="237" idx="4"/>
            <a:endCxn id="243" idx="0"/>
          </p:cNvCxnSpPr>
          <p:nvPr/>
        </p:nvCxnSpPr>
        <p:spPr>
          <a:xfrm>
            <a:off x="7841821" y="2157699"/>
            <a:ext cx="0" cy="6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g29294039a99_0_4"/>
          <p:cNvCxnSpPr/>
          <p:nvPr/>
        </p:nvCxnSpPr>
        <p:spPr>
          <a:xfrm rot="10800000" flipH="1">
            <a:off x="2675446" y="1770055"/>
            <a:ext cx="666300" cy="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7" ma:contentTypeDescription="Create a new document." ma:contentTypeScope="" ma:versionID="a0ce9d0f6b0a7b782e13c99bfdd286b2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cd1145b41210f3af1707a587d21cd908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517B1B-0833-4B06-918D-6E931D7F2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5A0EA8-F18C-4059-AE64-C19767F8A2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64A578-A0CC-40B0-BAA9-D0400AF2B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855ff-b5d5-460f-b776-b81cdefb9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Data and Algorithm 13</vt:lpstr>
      <vt:lpstr>Today’s main topics</vt:lpstr>
      <vt:lpstr>Where are we?</vt:lpstr>
      <vt:lpstr>From last week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Trees .. and a heap</vt:lpstr>
      <vt:lpstr>Trees .. and a heap</vt:lpstr>
      <vt:lpstr>Trees .. and a heap</vt:lpstr>
      <vt:lpstr>Trees .. and a heap</vt:lpstr>
      <vt:lpstr>Trees .. and a heap</vt:lpstr>
      <vt:lpstr>Trees .. and a heap</vt:lpstr>
      <vt:lpstr>Trees .. and a heap</vt:lpstr>
      <vt:lpstr>Trees .. and a heap</vt:lpstr>
      <vt:lpstr>Trees .. and a heap</vt:lpstr>
      <vt:lpstr>Trees .. and a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Algorithm 13</dc:title>
  <cp:revision>106</cp:revision>
  <dcterms:modified xsi:type="dcterms:W3CDTF">2023-11-07T04:23:27Z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