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70" r:id="rId3"/>
    <p:sldId id="271" r:id="rId4"/>
    <p:sldId id="260" r:id="rId5"/>
    <p:sldId id="300" r:id="rId6"/>
    <p:sldId id="301" r:id="rId7"/>
    <p:sldId id="298" r:id="rId8"/>
    <p:sldId id="302" r:id="rId9"/>
    <p:sldId id="303" r:id="rId10"/>
    <p:sldId id="299" r:id="rId11"/>
    <p:sldId id="297" r:id="rId12"/>
    <p:sldId id="30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E381C4-5EF8-41B6-9EFD-F647337F1A91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E381C4-5EF8-41B6-9EFD-F647337F1A91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E381C4-5EF8-41B6-9EFD-F647337F1A91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E381C4-5EF8-41B6-9EFD-F647337F1A91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E381C4-5EF8-41B6-9EFD-F647337F1A91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E381C4-5EF8-41B6-9EFD-F647337F1A91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E381C4-5EF8-41B6-9EFD-F647337F1A91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E381C4-5EF8-41B6-9EFD-F647337F1A91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E381C4-5EF8-41B6-9EFD-F647337F1A91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E381C4-5EF8-41B6-9EFD-F647337F1A91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1E381C4-5EF8-41B6-9EFD-F647337F1A91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1E381C4-5EF8-41B6-9EFD-F647337F1A91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Exceptions AND ASSERTIONS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</a:t>
            </a:r>
            <a:r>
              <a:rPr lang="ru-RU" dirty="0" smtClean="0"/>
              <a:t>блок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Выполняется всегда вне зависимости от того, </a:t>
            </a:r>
            <a:r>
              <a:rPr lang="ru-RU" dirty="0" err="1" smtClean="0"/>
              <a:t>поизошло</a:t>
            </a:r>
            <a:r>
              <a:rPr lang="ru-RU" dirty="0" smtClean="0"/>
              <a:t> или нет исключение.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Предназначение - освобождение открытых в </a:t>
            </a:r>
            <a:r>
              <a:rPr lang="en-US" dirty="0" smtClean="0"/>
              <a:t>try </a:t>
            </a:r>
            <a:r>
              <a:rPr lang="ru-RU" dirty="0" smtClean="0"/>
              <a:t>блоке ресурсов.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Если в </a:t>
            </a:r>
            <a:r>
              <a:rPr lang="en-US" dirty="0" smtClean="0"/>
              <a:t>try </a:t>
            </a:r>
            <a:r>
              <a:rPr lang="ru-RU" dirty="0" smtClean="0"/>
              <a:t>или </a:t>
            </a:r>
            <a:r>
              <a:rPr lang="en-US" dirty="0" smtClean="0"/>
              <a:t>catch </a:t>
            </a:r>
            <a:r>
              <a:rPr lang="ru-RU" dirty="0" smtClean="0"/>
              <a:t>приложение будет снято с выполнения, то </a:t>
            </a:r>
            <a:r>
              <a:rPr lang="en-US" dirty="0" smtClean="0"/>
              <a:t>finally </a:t>
            </a:r>
            <a:r>
              <a:rPr lang="ru-RU" dirty="0" smtClean="0"/>
              <a:t>не выполнится.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Выход по </a:t>
            </a:r>
            <a:r>
              <a:rPr lang="en-US" dirty="0" smtClean="0"/>
              <a:t>return </a:t>
            </a:r>
            <a:r>
              <a:rPr lang="ru-RU" dirty="0" smtClean="0"/>
              <a:t>в </a:t>
            </a:r>
            <a:r>
              <a:rPr lang="en-US" dirty="0" smtClean="0"/>
              <a:t>catch/finally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endParaRPr lang="en-US" dirty="0" smtClean="0"/>
          </a:p>
          <a:p>
            <a:pPr marL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return </a:t>
            </a:r>
            <a:r>
              <a:rPr lang="ru-RU" dirty="0" smtClean="0"/>
              <a:t>в </a:t>
            </a:r>
            <a:r>
              <a:rPr lang="en-US" dirty="0" smtClean="0"/>
              <a:t>catch</a:t>
            </a:r>
            <a:r>
              <a:rPr lang="ru-RU" dirty="0" smtClean="0"/>
              <a:t>, возвращаемое значение </a:t>
            </a:r>
            <a:r>
              <a:rPr lang="ru-RU" dirty="0" err="1" smtClean="0"/>
              <a:t>кешируется</a:t>
            </a:r>
            <a:r>
              <a:rPr lang="ru-RU" dirty="0" smtClean="0"/>
              <a:t>, выполняется </a:t>
            </a:r>
            <a:r>
              <a:rPr lang="en-US" dirty="0" smtClean="0"/>
              <a:t>finally, </a:t>
            </a:r>
            <a:r>
              <a:rPr lang="ru-RU" dirty="0" smtClean="0"/>
              <a:t>возвращается </a:t>
            </a:r>
            <a:r>
              <a:rPr lang="ru-RU" dirty="0" err="1" smtClean="0"/>
              <a:t>кешированное</a:t>
            </a:r>
            <a:r>
              <a:rPr lang="ru-RU" dirty="0" smtClean="0"/>
              <a:t> значение.</a:t>
            </a:r>
          </a:p>
          <a:p>
            <a:pPr marL="0">
              <a:buNone/>
            </a:pPr>
            <a:endParaRPr lang="ru-RU" dirty="0" smtClean="0"/>
          </a:p>
          <a:p>
            <a:pPr marL="0">
              <a:buNone/>
            </a:pPr>
            <a:r>
              <a:rPr lang="ru-RU" dirty="0" smtClean="0"/>
              <a:t>Если дополнительно </a:t>
            </a:r>
            <a:r>
              <a:rPr lang="en-US" dirty="0" smtClean="0"/>
              <a:t>return </a:t>
            </a:r>
            <a:r>
              <a:rPr lang="ru-RU" dirty="0" smtClean="0"/>
              <a:t>в </a:t>
            </a:r>
            <a:r>
              <a:rPr lang="en-US" dirty="0" smtClean="0"/>
              <a:t>finally, </a:t>
            </a:r>
            <a:r>
              <a:rPr lang="ru-RU" dirty="0" smtClean="0"/>
              <a:t>то выход по нему (</a:t>
            </a:r>
            <a:r>
              <a:rPr lang="ru-RU" dirty="0" err="1" smtClean="0"/>
              <a:t>кешированное</a:t>
            </a:r>
            <a:r>
              <a:rPr lang="ru-RU" dirty="0" smtClean="0"/>
              <a:t> значение теряется).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try-with-resources (JSE7)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try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блок,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декларирующий один или более ресурсов, кот. будут автоматически закрыты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при выходе </a:t>
            </a:r>
            <a:r>
              <a:rPr lang="ru-RU" smtClean="0">
                <a:latin typeface="Arial" pitchFamily="34" charset="0"/>
                <a:cs typeface="Arial" pitchFamily="34" charset="0"/>
              </a:rPr>
              <a:t>из блока.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Ресурсы - объекты классов, кот. реализуют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java.lang.AutoClosable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(JSE7).</a:t>
            </a:r>
          </a:p>
          <a:p>
            <a:pPr marL="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или</a:t>
            </a:r>
          </a:p>
          <a:p>
            <a:pPr marL="0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java.io.Closeable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(c JSE7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наследует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AutoCloseable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Исключительная ситуация - событие, препятствующее дальнейшему нормальному выполнению приложения.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Классы исключения поставлены в соответствие исключительным ситуациям.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исключений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dirty="0" err="1" smtClean="0"/>
              <a:t>Throwable</a:t>
            </a:r>
            <a:r>
              <a:rPr lang="en-US" dirty="0" smtClean="0"/>
              <a:t> </a:t>
            </a:r>
            <a:r>
              <a:rPr lang="ru-RU" dirty="0" smtClean="0"/>
              <a:t>(суперкласс)</a:t>
            </a:r>
            <a:endParaRPr lang="en-US" dirty="0" smtClean="0"/>
          </a:p>
          <a:p>
            <a:pPr marL="0">
              <a:buNone/>
            </a:pPr>
            <a:r>
              <a:rPr lang="en-US" dirty="0" smtClean="0"/>
              <a:t>	Error</a:t>
            </a:r>
            <a:r>
              <a:rPr lang="ru-RU" dirty="0" smtClean="0"/>
              <a:t> (внешние исключения)</a:t>
            </a:r>
            <a:endParaRPr lang="en-US" dirty="0" smtClean="0"/>
          </a:p>
          <a:p>
            <a:pPr marL="0">
              <a:buNone/>
            </a:pPr>
            <a:r>
              <a:rPr lang="en-US" dirty="0" smtClean="0"/>
              <a:t>	Exception</a:t>
            </a:r>
            <a:r>
              <a:rPr lang="ru-RU" dirty="0" smtClean="0"/>
              <a:t> (суперкласс </a:t>
            </a:r>
            <a:r>
              <a:rPr lang="ru-RU" dirty="0" err="1" smtClean="0"/>
              <a:t>прогр</a:t>
            </a:r>
            <a:r>
              <a:rPr lang="ru-RU" dirty="0" smtClean="0"/>
              <a:t>. </a:t>
            </a:r>
            <a:r>
              <a:rPr lang="ru-RU" dirty="0" err="1" smtClean="0"/>
              <a:t>искл</a:t>
            </a:r>
            <a:r>
              <a:rPr lang="ru-RU" dirty="0" smtClean="0"/>
              <a:t>.)</a:t>
            </a:r>
          </a:p>
          <a:p>
            <a:pPr marL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RuntimeException</a:t>
            </a:r>
            <a:endParaRPr lang="en-US" dirty="0" smtClean="0"/>
          </a:p>
          <a:p>
            <a:pPr marL="0">
              <a:buNone/>
            </a:pPr>
            <a:endParaRPr lang="en-US" dirty="0" smtClean="0"/>
          </a:p>
          <a:p>
            <a:pPr marL="0">
              <a:buNone/>
            </a:pPr>
            <a:r>
              <a:rPr lang="en-US" dirty="0" err="1" smtClean="0"/>
              <a:t>RuntimeException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следствие </a:t>
            </a:r>
            <a:r>
              <a:rPr lang="ru-RU" dirty="0" err="1" smtClean="0"/>
              <a:t>багов</a:t>
            </a:r>
            <a:r>
              <a:rPr lang="ru-RU" dirty="0" smtClean="0"/>
              <a:t> или неправильного использования </a:t>
            </a:r>
            <a:r>
              <a:rPr lang="en-US" dirty="0" smtClean="0"/>
              <a:t>API (</a:t>
            </a:r>
            <a:r>
              <a:rPr lang="ru-RU" dirty="0" smtClean="0"/>
              <a:t>нарушение контрактов).</a:t>
            </a:r>
          </a:p>
          <a:p>
            <a:pPr marL="0"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Категории исключений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Checked</a:t>
            </a:r>
          </a:p>
          <a:p>
            <a:r>
              <a:rPr lang="en-US" dirty="0" smtClean="0"/>
              <a:t>Unchecked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r>
              <a:rPr lang="en-US" dirty="0" err="1" smtClean="0"/>
              <a:t>RuntimeExceptions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и декларирование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try/catch/finally (with resources) block</a:t>
            </a:r>
          </a:p>
          <a:p>
            <a:r>
              <a:rPr lang="en-US" dirty="0" smtClean="0"/>
              <a:t>throws clause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Выброс исключения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Происходит исключительная ситуация, </a:t>
            </a:r>
            <a:r>
              <a:rPr lang="en-US" dirty="0" smtClean="0"/>
              <a:t>JVM: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1) создает объект исключение</a:t>
            </a:r>
          </a:p>
          <a:p>
            <a:pPr>
              <a:buNone/>
            </a:pPr>
            <a:r>
              <a:rPr lang="en-US" dirty="0" smtClean="0"/>
              <a:t>2</a:t>
            </a:r>
            <a:r>
              <a:rPr lang="ru-RU" dirty="0" smtClean="0"/>
              <a:t>) ищет обработчик</a:t>
            </a:r>
            <a:r>
              <a:rPr lang="en-US" dirty="0" smtClean="0"/>
              <a:t> </a:t>
            </a:r>
            <a:r>
              <a:rPr lang="ru-RU" dirty="0" smtClean="0"/>
              <a:t>исключения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Цепочка вызовов</a:t>
            </a:r>
            <a:r>
              <a:rPr lang="en-US" dirty="0" smtClean="0"/>
              <a:t>,</a:t>
            </a:r>
            <a:r>
              <a:rPr lang="ru-RU" dirty="0" smtClean="0"/>
              <a:t> начиная с </a:t>
            </a:r>
            <a:r>
              <a:rPr lang="en-US" dirty="0" smtClean="0"/>
              <a:t>main </a:t>
            </a:r>
            <a:r>
              <a:rPr lang="ru-RU" dirty="0" smtClean="0"/>
              <a:t>до метода, где произошло </a:t>
            </a:r>
            <a:r>
              <a:rPr lang="ru-RU" dirty="0" err="1" smtClean="0"/>
              <a:t>исключние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стек вызовов (</a:t>
            </a:r>
            <a:r>
              <a:rPr lang="en-US" dirty="0" smtClean="0"/>
              <a:t>call stack).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Обработчик будет найден в каком то методе или </a:t>
            </a:r>
            <a:r>
              <a:rPr lang="en-US" dirty="0" smtClean="0"/>
              <a:t>JVM </a:t>
            </a:r>
            <a:r>
              <a:rPr lang="ru-RU" dirty="0" smtClean="0"/>
              <a:t>обработает сама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try/catch/finally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try - </a:t>
            </a:r>
            <a:r>
              <a:rPr lang="ru-RU" dirty="0" smtClean="0"/>
              <a:t>защищенный участок</a:t>
            </a:r>
          </a:p>
          <a:p>
            <a:pPr>
              <a:buNone/>
            </a:pPr>
            <a:r>
              <a:rPr lang="en-US" dirty="0" smtClean="0"/>
              <a:t>catch - </a:t>
            </a:r>
            <a:r>
              <a:rPr lang="ru-RU" dirty="0" smtClean="0"/>
              <a:t>обработчики</a:t>
            </a:r>
            <a:r>
              <a:rPr lang="en-US" dirty="0" smtClean="0"/>
              <a:t> (</a:t>
            </a:r>
            <a:r>
              <a:rPr lang="ru-RU" dirty="0" smtClean="0"/>
              <a:t>может быть несколько)</a:t>
            </a:r>
          </a:p>
          <a:p>
            <a:pPr>
              <a:buNone/>
            </a:pPr>
            <a:r>
              <a:rPr lang="en-US" dirty="0" smtClean="0"/>
              <a:t>finally - </a:t>
            </a:r>
            <a:r>
              <a:rPr lang="ru-RU" dirty="0" smtClean="0"/>
              <a:t>блок освобождения ресурсов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варианты:</a:t>
            </a:r>
          </a:p>
          <a:p>
            <a:pPr>
              <a:buNone/>
            </a:pPr>
            <a:r>
              <a:rPr lang="en-US" dirty="0" smtClean="0"/>
              <a:t>try/catch</a:t>
            </a:r>
          </a:p>
          <a:p>
            <a:pPr>
              <a:buNone/>
            </a:pPr>
            <a:r>
              <a:rPr lang="en-US" dirty="0" smtClean="0"/>
              <a:t>try/catch/finally</a:t>
            </a:r>
          </a:p>
          <a:p>
            <a:pPr>
              <a:buNone/>
            </a:pPr>
            <a:r>
              <a:rPr lang="en-US" dirty="0" smtClean="0"/>
              <a:t>try/finally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dirty="0" smtClean="0"/>
              <a:t>catch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99592" y="1412776"/>
            <a:ext cx="7772400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try 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... </a:t>
            </a:r>
            <a:r>
              <a:rPr lang="en-US" dirty="0" smtClean="0"/>
              <a:t>// </a:t>
            </a:r>
            <a:r>
              <a:rPr lang="ru-RU" dirty="0" smtClean="0"/>
              <a:t>выброс исключения </a:t>
            </a:r>
            <a:r>
              <a:rPr lang="en-US" b="1" dirty="0" smtClean="0">
                <a:solidFill>
                  <a:srgbClr val="FF0000"/>
                </a:solidFill>
              </a:rPr>
              <a:t>ex</a:t>
            </a:r>
          </a:p>
          <a:p>
            <a:pPr>
              <a:buNone/>
            </a:pPr>
            <a:r>
              <a:rPr lang="en-US" dirty="0" smtClean="0"/>
              <a:t>} catch (</a:t>
            </a:r>
            <a:r>
              <a:rPr lang="en-US" dirty="0" err="1" smtClean="0">
                <a:solidFill>
                  <a:srgbClr val="92D050"/>
                </a:solidFill>
              </a:rPr>
              <a:t>ExceptionType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ru-RU" dirty="0" smtClean="0">
                <a:solidFill>
                  <a:srgbClr val="92D050"/>
                </a:solidFill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arg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...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Попадаем в блок </a:t>
            </a:r>
            <a:r>
              <a:rPr lang="en-US" dirty="0" smtClean="0"/>
              <a:t>catch </a:t>
            </a:r>
            <a:r>
              <a:rPr lang="ru-RU" dirty="0" smtClean="0"/>
              <a:t>если допустимо</a:t>
            </a:r>
            <a:r>
              <a:rPr lang="en-US" dirty="0" smtClean="0"/>
              <a:t> </a:t>
            </a:r>
            <a:r>
              <a:rPr lang="ru-RU" dirty="0" smtClean="0"/>
              <a:t>присваивание:</a:t>
            </a:r>
          </a:p>
          <a:p>
            <a:pPr>
              <a:buNone/>
            </a:pPr>
            <a:r>
              <a:rPr lang="en-US" dirty="0" err="1" smtClean="0">
                <a:solidFill>
                  <a:srgbClr val="92D050"/>
                </a:solidFill>
              </a:rPr>
              <a:t>ExceptionType</a:t>
            </a:r>
            <a:r>
              <a:rPr lang="en-US" dirty="0" smtClean="0">
                <a:solidFill>
                  <a:srgbClr val="92D050"/>
                </a:solidFill>
              </a:rPr>
              <a:t>  </a:t>
            </a:r>
            <a:r>
              <a:rPr lang="en-US" dirty="0" err="1" smtClean="0">
                <a:solidFill>
                  <a:srgbClr val="92D050"/>
                </a:solidFill>
              </a:rPr>
              <a:t>arg</a:t>
            </a:r>
            <a:r>
              <a:rPr lang="ru-RU" dirty="0" smtClean="0">
                <a:solidFill>
                  <a:srgbClr val="92D050"/>
                </a:solidFill>
              </a:rPr>
              <a:t> </a:t>
            </a:r>
            <a:r>
              <a:rPr lang="ru-RU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 </a:t>
            </a:r>
            <a:r>
              <a:rPr lang="en-US" dirty="0" smtClean="0"/>
              <a:t>catch - </a:t>
            </a:r>
            <a:r>
              <a:rPr lang="ru-RU" dirty="0" smtClean="0"/>
              <a:t>несколько типов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Начиная 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JSE7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возможно указывать несколько типов в одном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catch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блоке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try {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 catch (Type1 | Type2 | Type3  ex) {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Type1, Type2, Type3 -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неявно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final</a:t>
            </a:r>
          </a:p>
          <a:p>
            <a:pPr marL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3435</TotalTime>
  <Words>305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Метро</vt:lpstr>
      <vt:lpstr>Exceptions AND ASSERTIONS</vt:lpstr>
      <vt:lpstr>Определение</vt:lpstr>
      <vt:lpstr>Иерархия исключений</vt:lpstr>
      <vt:lpstr>Категории исключений</vt:lpstr>
      <vt:lpstr>Обработка и декларирование</vt:lpstr>
      <vt:lpstr>Выброс исключения</vt:lpstr>
      <vt:lpstr>try/catch/finally</vt:lpstr>
      <vt:lpstr>Блок catch</vt:lpstr>
      <vt:lpstr>Один catch - несколько типов</vt:lpstr>
      <vt:lpstr>finally блок</vt:lpstr>
      <vt:lpstr>Выход по return в catch/finally</vt:lpstr>
      <vt:lpstr>try-with-resources (JSE7)</vt:lpstr>
    </vt:vector>
  </TitlesOfParts>
  <Company>DG Win&amp;Soft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</dc:title>
  <dc:creator>Dmitry Kolesnikov</dc:creator>
  <cp:lastModifiedBy>Пользователь Windows</cp:lastModifiedBy>
  <cp:revision>291</cp:revision>
  <dcterms:created xsi:type="dcterms:W3CDTF">2012-05-23T00:00:25Z</dcterms:created>
  <dcterms:modified xsi:type="dcterms:W3CDTF">2013-03-12T15:14:33Z</dcterms:modified>
</cp:coreProperties>
</file>