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</p:sldMasterIdLst>
  <p:notesMasterIdLst>
    <p:notesMasterId r:id="rId9"/>
  </p:notesMasterIdLst>
  <p:sldIdLst>
    <p:sldId id="256" r:id="rId2"/>
    <p:sldId id="271" r:id="rId3"/>
    <p:sldId id="260" r:id="rId4"/>
    <p:sldId id="300" r:id="rId5"/>
    <p:sldId id="301" r:id="rId6"/>
    <p:sldId id="298" r:id="rId7"/>
    <p:sldId id="30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428F7-7502-4942-B491-71CD9ED134CB}" type="datetimeFigureOut">
              <a:rPr lang="ru-RU" smtClean="0"/>
              <a:t>24.03.2013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0F005-DB0E-45B2-AE9C-4861BD4444C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E0AE-5054-4FE9-B1C3-BD48F76635E9}" type="datetime1">
              <a:rPr lang="ru-RU" smtClean="0"/>
              <a:t>24.03.2013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177C-5D83-4151-A06B-D367D238D298}" type="datetime1">
              <a:rPr lang="ru-RU" smtClean="0"/>
              <a:t>24.03.2013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78EB-505D-4CA9-B5F5-BA38191E96D0}" type="datetime1">
              <a:rPr lang="ru-RU" smtClean="0"/>
              <a:t>24.03.2013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9F79-F3F3-4786-BBB7-AA0534E4F7D3}" type="datetime1">
              <a:rPr lang="ru-RU" smtClean="0"/>
              <a:t>24.03.2013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D83C-C82E-4B40-8861-06E1604A0337}" type="datetime1">
              <a:rPr lang="ru-RU" smtClean="0"/>
              <a:t>24.03.2013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4CDB-6D7D-4943-9C66-EFC3AA7FAF0C}" type="datetime1">
              <a:rPr lang="ru-RU" smtClean="0"/>
              <a:t>24.03.2013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540C-8BFC-4A5F-B2B3-36122CD1A23D}" type="datetime1">
              <a:rPr lang="ru-RU" smtClean="0"/>
              <a:t>24.03.2013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2226-3DB1-41FC-9341-A817541FA7C1}" type="datetime1">
              <a:rPr lang="ru-RU" smtClean="0"/>
              <a:t>24.03.2013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7B7C-0688-4162-8371-A19662717548}" type="datetime1">
              <a:rPr lang="ru-RU" smtClean="0"/>
              <a:t>24.03.2013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984B-D8A4-459F-AC4A-C958BF86E4C3}" type="datetime1">
              <a:rPr lang="ru-RU" smtClean="0"/>
              <a:t>24.03.2013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8C1E1B8-53D9-4417-8CDB-ACB66280F14A}" type="datetime1">
              <a:rPr lang="ru-RU" smtClean="0"/>
              <a:t>24.03.2013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1353133-F584-43FB-9270-2CF85DA27AA8}" type="datetime1">
              <a:rPr lang="ru-RU" smtClean="0"/>
              <a:t>24.03.2013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I/O Stream</a:t>
            </a:r>
            <a:endParaRPr lang="ru-RU" dirty="0" smtClean="0"/>
          </a:p>
          <a:p>
            <a:pPr marL="0" indent="0"/>
            <a:endParaRPr lang="en-US" dirty="0" smtClean="0"/>
          </a:p>
          <a:p>
            <a:pPr marL="0" indent="0"/>
            <a:r>
              <a:rPr lang="ru-RU" dirty="0" smtClean="0"/>
              <a:t>Байтовые потоки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ru-RU" dirty="0" smtClean="0"/>
              <a:t>Символьные потоки</a:t>
            </a:r>
          </a:p>
          <a:p>
            <a:pPr marL="0" indent="0"/>
            <a:endParaRPr lang="ru-RU" dirty="0" smtClean="0"/>
          </a:p>
          <a:p>
            <a:pPr marL="0" indent="0"/>
            <a:r>
              <a:rPr lang="ru-RU" dirty="0" smtClean="0"/>
              <a:t>Закрытие потоков</a:t>
            </a:r>
          </a:p>
          <a:p>
            <a:pPr marL="0" indent="0"/>
            <a:endParaRPr lang="en-US" dirty="0" smtClean="0"/>
          </a:p>
          <a:p>
            <a:pPr marL="0">
              <a:buNone/>
            </a:pP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ru-RU" dirty="0" smtClean="0"/>
              <a:t>Потоки ввода/вывода, ориентированные на чтение строк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ru-RU" dirty="0" smtClean="0"/>
              <a:t>Буферизированные потоки</a:t>
            </a: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C</a:t>
            </a:r>
            <a:r>
              <a:rPr lang="ru-RU" dirty="0" err="1" smtClean="0"/>
              <a:t>брос</a:t>
            </a:r>
            <a:r>
              <a:rPr lang="ru-RU" dirty="0" smtClean="0"/>
              <a:t> </a:t>
            </a:r>
            <a:r>
              <a:rPr lang="ru-RU" dirty="0" err="1" smtClean="0"/>
              <a:t>буффера</a:t>
            </a: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err="1" smtClean="0"/>
              <a:t>InputStreamReader</a:t>
            </a: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r>
              <a:rPr lang="en-US" dirty="0" err="1" smtClean="0"/>
              <a:t>OutputStreamWriter</a:t>
            </a: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ru-RU" dirty="0" smtClean="0"/>
              <a:t>Чтение с консоли</a:t>
            </a:r>
          </a:p>
          <a:p>
            <a:pPr marL="0" indent="0"/>
            <a:endParaRPr lang="ru-RU" dirty="0" smtClean="0"/>
          </a:p>
          <a:p>
            <a:pPr marL="0" indent="0"/>
            <a:r>
              <a:rPr lang="en-US" dirty="0" smtClean="0"/>
              <a:t>Console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ru-RU" dirty="0" smtClean="0"/>
              <a:t>Потоки типизированных данных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99592" y="1412776"/>
            <a:ext cx="7772400" cy="4572000"/>
          </a:xfrm>
        </p:spPr>
        <p:txBody>
          <a:bodyPr/>
          <a:lstStyle/>
          <a:p>
            <a:r>
              <a:rPr lang="ru-RU" dirty="0" smtClean="0"/>
              <a:t>Объектные потоки</a:t>
            </a:r>
          </a:p>
          <a:p>
            <a:endParaRPr lang="ru-RU" dirty="0" smtClean="0"/>
          </a:p>
          <a:p>
            <a:r>
              <a:rPr lang="ru-RU" dirty="0" err="1" smtClean="0"/>
              <a:t>Сериализация</a:t>
            </a:r>
            <a:endParaRPr lang="ru-RU" dirty="0" smtClean="0"/>
          </a:p>
          <a:p>
            <a:pPr lvl="1"/>
            <a:r>
              <a:rPr lang="en-US" dirty="0" err="1" smtClean="0"/>
              <a:t>Seriablizable</a:t>
            </a:r>
            <a:endParaRPr lang="en-US" dirty="0" smtClean="0"/>
          </a:p>
          <a:p>
            <a:pPr lvl="1"/>
            <a:r>
              <a:rPr lang="en-US" dirty="0" smtClean="0"/>
              <a:t>transient</a:t>
            </a:r>
          </a:p>
          <a:p>
            <a:pPr lvl="1"/>
            <a:r>
              <a:rPr lang="en-US" dirty="0" err="1" smtClean="0"/>
              <a:t>serialVersionUID</a:t>
            </a:r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3445</TotalTime>
  <Words>67</Words>
  <Application>Microsoft Office PowerPoint</Application>
  <PresentationFormat>Экран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Техническая</vt:lpstr>
      <vt:lpstr>I/O Streams overview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Company>DG Win&amp;Soft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Классы</dc:title>
  <dc:creator>Dmitry Kolesnikov</dc:creator>
  <cp:lastModifiedBy>Dmitry Kolesnikov</cp:lastModifiedBy>
  <cp:revision>295</cp:revision>
  <dcterms:created xsi:type="dcterms:W3CDTF">2012-05-23T00:00:25Z</dcterms:created>
  <dcterms:modified xsi:type="dcterms:W3CDTF">2013-03-24T08:32:03Z</dcterms:modified>
</cp:coreProperties>
</file>