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11/10/2012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 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ASP.NET MVC 3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2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Rhino </a:t>
            </a:r>
            <a:r>
              <a:rPr lang="fr-FR" dirty="0" err="1" smtClean="0"/>
              <a:t>Moq</a:t>
            </a:r>
            <a:endParaRPr lang="fr-FR" dirty="0"/>
          </a:p>
        </p:txBody>
      </p:sp>
      <p:pic>
        <p:nvPicPr>
          <p:cNvPr id="6146" name="Picture 2" descr="C:\Users\Natural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4864"/>
            <a:ext cx="6768752" cy="381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403648" y="6444044"/>
            <a:ext cx="208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: </a:t>
            </a:r>
            <a:r>
              <a:rPr lang="fr-FR" dirty="0" err="1" smtClean="0"/>
              <a:t>Mock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2445792" y="6165304"/>
            <a:ext cx="37976" cy="213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868144" y="2348880"/>
            <a:ext cx="219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Collection de </a:t>
            </a:r>
            <a:r>
              <a:rPr lang="fr-FR" dirty="0" err="1" smtClean="0"/>
              <a:t>mocks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4283968" y="2533546"/>
            <a:ext cx="1584176" cy="568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MVC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85664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MVC3 / MVC4</a:t>
            </a:r>
          </a:p>
          <a:p>
            <a:r>
              <a:rPr lang="fr-FR" dirty="0" smtClean="0"/>
              <a:t>Architecture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Moteur de vue</a:t>
            </a:r>
          </a:p>
          <a:p>
            <a:r>
              <a:rPr lang="fr-FR" dirty="0" smtClean="0"/>
              <a:t>Controller</a:t>
            </a:r>
          </a:p>
          <a:p>
            <a:r>
              <a:rPr lang="fr-FR" dirty="0" smtClean="0"/>
              <a:t>Tests unitaires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1623748"/>
          </a:xfrm>
        </p:spPr>
        <p:txBody>
          <a:bodyPr/>
          <a:lstStyle/>
          <a:p>
            <a:pPr marL="393192" lvl="1" indent="0">
              <a:buNone/>
            </a:pPr>
            <a:r>
              <a:rPr lang="fr-FR" b="1" dirty="0" smtClean="0"/>
              <a:t>Controller</a:t>
            </a:r>
            <a:r>
              <a:rPr lang="fr-FR" dirty="0" smtClean="0"/>
              <a:t> : Point d’entrée pour réaliser une Action</a:t>
            </a:r>
          </a:p>
          <a:p>
            <a:pPr marL="393192" lvl="1" indent="0">
              <a:buNone/>
            </a:pPr>
            <a:r>
              <a:rPr lang="fr-FR" b="1" dirty="0" smtClean="0"/>
              <a:t>Model</a:t>
            </a:r>
            <a:r>
              <a:rPr lang="fr-FR" dirty="0" smtClean="0"/>
              <a:t> : Gestion des données</a:t>
            </a:r>
          </a:p>
          <a:p>
            <a:pPr marL="393192" lvl="1" indent="0">
              <a:buNone/>
            </a:pPr>
            <a:r>
              <a:rPr lang="fr-FR" b="1" dirty="0" smtClean="0"/>
              <a:t>Vue</a:t>
            </a:r>
            <a:r>
              <a:rPr lang="fr-FR" dirty="0" smtClean="0"/>
              <a:t> : Affichage d’informations</a:t>
            </a:r>
            <a:endParaRPr lang="fr-FR" dirty="0"/>
          </a:p>
        </p:txBody>
      </p:sp>
      <p:pic>
        <p:nvPicPr>
          <p:cNvPr id="1026" name="Picture 2" descr="C:\Users\Natural\Desktop\aspnet-mvc-nouveautes-mvc-3-part-1-ameliorati-L-tl1y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10" y="1892540"/>
            <a:ext cx="451912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nouveautés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132856"/>
            <a:ext cx="5050904" cy="4389120"/>
          </a:xfrm>
        </p:spPr>
        <p:txBody>
          <a:bodyPr/>
          <a:lstStyle/>
          <a:p>
            <a:r>
              <a:rPr lang="fr-FR" dirty="0" smtClean="0"/>
              <a:t>MVC3</a:t>
            </a:r>
          </a:p>
          <a:p>
            <a:pPr lvl="1"/>
            <a:r>
              <a:rPr lang="en-US" dirty="0" smtClean="0"/>
              <a:t>Compatible HTML 5</a:t>
            </a:r>
            <a:endParaRPr lang="en-US" dirty="0"/>
          </a:p>
          <a:p>
            <a:pPr lvl="1"/>
            <a:r>
              <a:rPr lang="en-US" dirty="0" err="1" smtClean="0"/>
              <a:t>Moteur</a:t>
            </a:r>
            <a:r>
              <a:rPr lang="en-US" dirty="0" smtClean="0"/>
              <a:t> de </a:t>
            </a:r>
            <a:r>
              <a:rPr lang="en-US" dirty="0" err="1" smtClean="0"/>
              <a:t>vue</a:t>
            </a:r>
            <a:r>
              <a:rPr lang="en-US" dirty="0" smtClean="0"/>
              <a:t> : Razor</a:t>
            </a:r>
          </a:p>
          <a:p>
            <a:pPr lvl="1"/>
            <a:r>
              <a:rPr lang="en-US" dirty="0" err="1" smtClean="0"/>
              <a:t>Amélioration</a:t>
            </a:r>
            <a:r>
              <a:rPr lang="en-US" dirty="0" smtClean="0"/>
              <a:t> des controllers</a:t>
            </a:r>
            <a:endParaRPr lang="en-US" dirty="0"/>
          </a:p>
          <a:p>
            <a:pPr lvl="1"/>
            <a:r>
              <a:rPr lang="en-US" dirty="0"/>
              <a:t>JavaScript and Ajax</a:t>
            </a:r>
          </a:p>
          <a:p>
            <a:pPr lvl="1"/>
            <a:r>
              <a:rPr lang="en-US" dirty="0" smtClean="0"/>
              <a:t>Validation de model </a:t>
            </a:r>
            <a:r>
              <a:rPr lang="en-US" dirty="0" err="1" smtClean="0"/>
              <a:t>améliorée</a:t>
            </a:r>
            <a:endParaRPr lang="en-US" dirty="0"/>
          </a:p>
          <a:p>
            <a:pPr lvl="1"/>
            <a:r>
              <a:rPr lang="en-US" dirty="0" err="1" smtClean="0"/>
              <a:t>Projets</a:t>
            </a:r>
            <a:r>
              <a:rPr lang="en-US" dirty="0" smtClean="0"/>
              <a:t> intranet</a:t>
            </a:r>
            <a:endParaRPr lang="en-US" dirty="0"/>
          </a:p>
          <a:p>
            <a:pPr lvl="1"/>
            <a:r>
              <a:rPr lang="en-US" dirty="0" err="1" smtClean="0"/>
              <a:t>Filtre</a:t>
            </a:r>
            <a:r>
              <a:rPr lang="en-US" dirty="0" smtClean="0"/>
              <a:t> </a:t>
            </a:r>
            <a:r>
              <a:rPr lang="en-US" dirty="0" err="1" smtClean="0"/>
              <a:t>globaux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427984" y="2132856"/>
            <a:ext cx="5050904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MVC4</a:t>
            </a:r>
          </a:p>
          <a:p>
            <a:pPr lvl="1"/>
            <a:r>
              <a:rPr lang="en-US" dirty="0" smtClean="0"/>
              <a:t>Nouveau templates de </a:t>
            </a:r>
            <a:r>
              <a:rPr lang="en-US" dirty="0" err="1" smtClean="0"/>
              <a:t>projet</a:t>
            </a:r>
            <a:endParaRPr lang="en-US" dirty="0" smtClean="0"/>
          </a:p>
          <a:p>
            <a:pPr lvl="1"/>
            <a:r>
              <a:rPr lang="en-US" dirty="0" err="1" smtClean="0"/>
              <a:t>Fonctionnalités</a:t>
            </a:r>
            <a:r>
              <a:rPr lang="en-US" dirty="0" smtClean="0"/>
              <a:t> pour mobile</a:t>
            </a:r>
            <a:endParaRPr lang="en-US" dirty="0"/>
          </a:p>
          <a:p>
            <a:pPr lvl="1"/>
            <a:r>
              <a:rPr lang="en-US" dirty="0" err="1" smtClean="0"/>
              <a:t>Methodes</a:t>
            </a:r>
            <a:r>
              <a:rPr lang="en-US" dirty="0" smtClean="0"/>
              <a:t> </a:t>
            </a:r>
            <a:r>
              <a:rPr lang="en-US" dirty="0" err="1" smtClean="0"/>
              <a:t>asynchrones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2052" name="Picture 4" descr="C:\Users\Natur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2252340" cy="44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atural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66" y="2374474"/>
            <a:ext cx="2277239" cy="448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84235" y="1857067"/>
            <a:ext cx="25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Multiple moteur de vue </a:t>
            </a:r>
            <a:endParaRPr lang="fr-FR" dirty="0"/>
          </a:p>
        </p:txBody>
      </p:sp>
      <p:pic>
        <p:nvPicPr>
          <p:cNvPr id="2054" name="Picture 6" descr="C:\Users\Natural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26399"/>
            <a:ext cx="2304256" cy="44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421868" y="18270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Controller</a:t>
            </a:r>
            <a:endParaRPr lang="fr-FR" dirty="0"/>
          </a:p>
        </p:txBody>
      </p:sp>
      <p:pic>
        <p:nvPicPr>
          <p:cNvPr id="3078" name="Picture 6" descr="C:\Users\Natural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21" y="2132856"/>
            <a:ext cx="4993630" cy="35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1761306" y="2996952"/>
            <a:ext cx="2204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77273" y="2812286"/>
            <a:ext cx="138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: Index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77273" y="5116542"/>
            <a:ext cx="15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: </a:t>
            </a:r>
            <a:r>
              <a:rPr lang="fr-FR" dirty="0" err="1" smtClean="0"/>
              <a:t>Details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1969306" y="5301208"/>
            <a:ext cx="2098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868144" y="5680519"/>
            <a:ext cx="0" cy="340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169715" y="6195937"/>
            <a:ext cx="139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 Model  </a:t>
            </a:r>
          </a:p>
          <a:p>
            <a:r>
              <a:rPr lang="fr-FR" dirty="0" err="1" smtClean="0"/>
              <a:t>View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3079" name="Picture 7" descr="C:\Users\Natural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45881"/>
            <a:ext cx="4979073" cy="38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398689" y="3906687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ActionResult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969306" y="4221088"/>
            <a:ext cx="238667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C:\Users\Natural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58" y="2492896"/>
            <a:ext cx="624051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79512" y="3929375"/>
            <a:ext cx="231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POST: /Knight/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59816" y="2574196"/>
            <a:ext cx="528008" cy="350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9512" y="2204864"/>
            <a:ext cx="22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Propriété dynamique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42" y="4437111"/>
            <a:ext cx="1838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 </a:t>
            </a:r>
          </a:p>
          <a:p>
            <a:r>
              <a:rPr lang="fr-FR" dirty="0"/>
              <a:t>	</a:t>
            </a:r>
            <a:r>
              <a:rPr lang="fr-FR" i="1" dirty="0" smtClean="0"/>
              <a:t>Model</a:t>
            </a:r>
          </a:p>
          <a:p>
            <a:r>
              <a:rPr lang="fr-FR" i="1" dirty="0"/>
              <a:t>	</a:t>
            </a:r>
            <a:r>
              <a:rPr lang="fr-FR" i="1" dirty="0" smtClean="0"/>
              <a:t>Erreurs</a:t>
            </a:r>
          </a:p>
          <a:p>
            <a:r>
              <a:rPr lang="fr-FR" dirty="0" smtClean="0"/>
              <a:t>      </a:t>
            </a:r>
            <a:r>
              <a:rPr lang="fr-FR" dirty="0"/>
              <a:t> 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342493" y="4365104"/>
            <a:ext cx="1005371" cy="286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Natural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04" y="6254698"/>
            <a:ext cx="3666834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179512" y="6195710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Autres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4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Controller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331" y="1932897"/>
            <a:ext cx="8229600" cy="4191744"/>
          </a:xfrm>
        </p:spPr>
        <p:txBody>
          <a:bodyPr/>
          <a:lstStyle/>
          <a:p>
            <a:r>
              <a:rPr lang="fr-FR" dirty="0" err="1" smtClean="0"/>
              <a:t>Nunit</a:t>
            </a:r>
            <a:endParaRPr lang="fr-FR" dirty="0" smtClean="0"/>
          </a:p>
        </p:txBody>
      </p:sp>
      <p:pic>
        <p:nvPicPr>
          <p:cNvPr id="5122" name="Picture 2" descr="C:\Users\Natural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63" y="2564904"/>
            <a:ext cx="8598582" cy="33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6312168" y="2492896"/>
            <a:ext cx="81811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724128" y="1988840"/>
            <a:ext cx="28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: </a:t>
            </a:r>
            <a:r>
              <a:rPr lang="fr-FR" dirty="0" err="1" smtClean="0"/>
              <a:t>ActionResult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339752" y="6237312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: </a:t>
            </a:r>
            <a:r>
              <a:rPr lang="fr-FR" dirty="0" err="1" smtClean="0"/>
              <a:t>ViewBag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5220072" y="5661248"/>
            <a:ext cx="1092096" cy="76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MoQ</a:t>
            </a:r>
            <a:endParaRPr lang="fr-FR" dirty="0"/>
          </a:p>
        </p:txBody>
      </p:sp>
      <p:pic>
        <p:nvPicPr>
          <p:cNvPr id="7170" name="Picture 2" descr="C:\Users\Natural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071795" cy="36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6516216" y="5589240"/>
            <a:ext cx="902098" cy="605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249801" y="6194524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: Redirection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03648" y="6444044"/>
            <a:ext cx="208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: </a:t>
            </a:r>
            <a:r>
              <a:rPr lang="fr-FR" dirty="0" err="1" smtClean="0"/>
              <a:t>Mock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483768" y="6021288"/>
            <a:ext cx="0" cy="357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120</Words>
  <Application>Microsoft Office PowerPoint</Application>
  <PresentationFormat>Affichage à l'écran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Introduction à  ASP.NET MVC 3</vt:lpstr>
      <vt:lpstr>ASP.NET MVC</vt:lpstr>
      <vt:lpstr>Definition</vt:lpstr>
      <vt:lpstr>Les nouveautés</vt:lpstr>
      <vt:lpstr>Architecture</vt:lpstr>
      <vt:lpstr>Controller</vt:lpstr>
      <vt:lpstr>Présentation PowerPoint</vt:lpstr>
      <vt:lpstr>Controller Testing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 ASP.NET MVC 3</dc:title>
  <dc:creator>Natural</dc:creator>
  <cp:lastModifiedBy>Natural</cp:lastModifiedBy>
  <cp:revision>24</cp:revision>
  <dcterms:created xsi:type="dcterms:W3CDTF">2012-10-10T22:31:30Z</dcterms:created>
  <dcterms:modified xsi:type="dcterms:W3CDTF">2012-10-11T01:42:12Z</dcterms:modified>
</cp:coreProperties>
</file>