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lide" id="{185CCC75-62A0-4392-97AB-52AD47F88306}">
          <p14:sldIdLst>
            <p14:sldId id="256"/>
          </p14:sldIdLst>
        </p14:section>
        <p14:section name="Ant Taxonomy" id="{CE9FB801-2752-4D43-996D-21F3CEC21A24}">
          <p14:sldIdLst>
            <p14:sldId id="257"/>
            <p14:sldId id="258"/>
            <p14:sldId id="259"/>
          </p14:sldIdLst>
        </p14:section>
        <p14:section name="Machine learning" id="{BDE8808D-C429-4363-84A3-3F31354069C1}">
          <p14:sldIdLst>
            <p14:sldId id="260"/>
            <p14:sldId id="261"/>
            <p14:sldId id="262"/>
            <p14:sldId id="263"/>
          </p14:sldIdLst>
        </p14:section>
        <p14:section name="Intro project" id="{83FA8E00-2FE6-47F7-966E-7B2799C28A31}">
          <p14:sldIdLst>
            <p14:sldId id="264"/>
            <p14:sldId id="265"/>
            <p14:sldId id="266"/>
          </p14:sldIdLst>
        </p14:section>
        <p14:section name="Intro on approach" id="{61DD54D4-A2DC-4C49-80F1-1928FE4E47F5}">
          <p14:sldIdLst>
            <p14:sldId id="267"/>
          </p14:sldIdLst>
        </p14:section>
        <p14:section name="AntWeb" id="{C8B6EC8A-4F68-4107-B5A2-747DDED203F2}">
          <p14:sldIdLst>
            <p14:sldId id="268"/>
          </p14:sldIdLst>
        </p14:section>
        <p14:section name="Dataset" id="{5611C948-E146-4F34-9D54-BEE55BD82337}">
          <p14:sldIdLst>
            <p14:sldId id="269"/>
            <p14:sldId id="270"/>
            <p14:sldId id="272"/>
            <p14:sldId id="271"/>
            <p14:sldId id="273"/>
          </p14:sldIdLst>
        </p14:section>
        <p14:section name="CNN" id="{072A4F86-417F-46F4-851F-C0A2F93D54F0}">
          <p14:sldIdLst>
            <p14:sldId id="274"/>
            <p14:sldId id="275"/>
          </p14:sldIdLst>
        </p14:section>
        <p14:section name="Timeline" id="{FE741246-BFE4-4804-8731-E04BD2CF95F1}">
          <p14:sldIdLst>
            <p14:sldId id="276"/>
          </p14:sldIdLst>
        </p14:section>
        <p14:section name="End" id="{874F854B-F743-4F95-AE0B-17A95D6A33F2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72" autoAdjust="0"/>
    <p:restoredTop sz="94616" autoAdjust="0"/>
  </p:normalViewPr>
  <p:slideViewPr>
    <p:cSldViewPr>
      <p:cViewPr varScale="1">
        <p:scale>
          <a:sx n="66" d="100"/>
          <a:sy n="66" d="100"/>
        </p:scale>
        <p:origin x="-114" y="-10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BAB-6B44-46E4-B73A-7A5C80B404A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7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BAB-6B44-46E4-B73A-7A5C80B404A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BAB-6B44-46E4-B73A-7A5C80B404A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6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BAB-6B44-46E4-B73A-7A5C80B404A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7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BAB-6B44-46E4-B73A-7A5C80B404A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1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BAB-6B44-46E4-B73A-7A5C80B404A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6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BAB-6B44-46E4-B73A-7A5C80B404A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3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BAB-6B44-46E4-B73A-7A5C80B404A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0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BAB-6B44-46E4-B73A-7A5C80B404A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1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BAB-6B44-46E4-B73A-7A5C80B404A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5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3BAB-6B44-46E4-B73A-7A5C80B404A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D3BAB-6B44-46E4-B73A-7A5C80B404A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F711-516E-4C48-AAFD-5193B8748C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7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Taxonomic classification of ants (</a:t>
            </a:r>
            <a:r>
              <a:rPr lang="en-US" dirty="0" err="1"/>
              <a:t>Formicidae</a:t>
            </a:r>
            <a:r>
              <a:rPr lang="en-US" dirty="0"/>
              <a:t>) from images using deep learning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4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5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2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Scalable</a:t>
            </a:r>
            <a:endParaRPr lang="nl-NL" dirty="0" smtClean="0"/>
          </a:p>
          <a:p>
            <a:r>
              <a:rPr lang="nl-NL" dirty="0" err="1" smtClean="0"/>
              <a:t>Comprehensible</a:t>
            </a:r>
            <a:endParaRPr lang="nl-NL" dirty="0" smtClean="0"/>
          </a:p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start?</a:t>
            </a:r>
          </a:p>
          <a:p>
            <a:endParaRPr lang="nl-NL" dirty="0"/>
          </a:p>
          <a:p>
            <a:r>
              <a:rPr lang="nl-NL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15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AntWeb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66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FormicID-97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DB 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Species </a:t>
            </a:r>
            <a:r>
              <a:rPr lang="nl-NL" dirty="0" err="1" smtClean="0"/>
              <a:t>distribution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1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Shot type </a:t>
            </a:r>
            <a:r>
              <a:rPr lang="nl-NL" dirty="0" err="1" smtClean="0"/>
              <a:t>distribution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</a:t>
            </a:r>
            <a:r>
              <a:rPr lang="nl-NL" dirty="0" err="1" smtClean="0"/>
              <a:t>dimensions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08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File </a:t>
            </a:r>
            <a:r>
              <a:rPr lang="nl-NL" dirty="0" err="1" smtClean="0"/>
              <a:t>size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7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Network </a:t>
            </a:r>
            <a:r>
              <a:rPr lang="nl-NL" dirty="0" err="1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Existing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endParaRPr lang="nl-NL" dirty="0" smtClean="0"/>
          </a:p>
          <a:p>
            <a:pPr lvl="1"/>
            <a:r>
              <a:rPr lang="nl-NL" dirty="0" err="1" smtClean="0"/>
              <a:t>Examples</a:t>
            </a:r>
            <a:r>
              <a:rPr lang="nl-NL" dirty="0" smtClean="0"/>
              <a:t>…</a:t>
            </a:r>
          </a:p>
          <a:p>
            <a:pPr lvl="1"/>
            <a:r>
              <a:rPr lang="nl-NL" dirty="0" smtClean="0"/>
              <a:t>…</a:t>
            </a:r>
          </a:p>
          <a:p>
            <a:r>
              <a:rPr lang="nl-NL" dirty="0" smtClean="0"/>
              <a:t>New </a:t>
            </a:r>
            <a:r>
              <a:rPr lang="nl-NL" dirty="0" err="1" smtClean="0"/>
              <a:t>one</a:t>
            </a:r>
            <a:endParaRPr lang="nl-NL" dirty="0" smtClean="0"/>
          </a:p>
          <a:p>
            <a:pPr lvl="1"/>
            <a:r>
              <a:rPr lang="nl-NL" dirty="0" err="1" smtClean="0"/>
              <a:t>With</a:t>
            </a:r>
            <a:r>
              <a:rPr lang="nl-NL" dirty="0" smtClean="0"/>
              <a:t> these options:</a:t>
            </a:r>
          </a:p>
          <a:p>
            <a:pPr lvl="1"/>
            <a:r>
              <a:rPr lang="nl-NL" dirty="0" smtClean="0"/>
              <a:t>…</a:t>
            </a:r>
          </a:p>
          <a:p>
            <a:pPr lvl="1"/>
            <a:r>
              <a:rPr lang="nl-NL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8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 Taxonomy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Ants</a:t>
            </a:r>
          </a:p>
          <a:p>
            <a:pPr lvl="1"/>
            <a:r>
              <a:rPr lang="en-US" dirty="0" smtClean="0"/>
              <a:t>Diverse</a:t>
            </a:r>
          </a:p>
          <a:p>
            <a:pPr lvl="1"/>
            <a:r>
              <a:rPr lang="en-US" dirty="0" smtClean="0"/>
              <a:t>Global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9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Testing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First training</a:t>
            </a:r>
          </a:p>
          <a:p>
            <a:r>
              <a:rPr lang="nl-NL" dirty="0" err="1" smtClean="0"/>
              <a:t>Validation</a:t>
            </a:r>
            <a:endParaRPr lang="nl-NL" dirty="0" smtClean="0"/>
          </a:p>
          <a:p>
            <a:r>
              <a:rPr lang="nl-NL" dirty="0" err="1" smtClean="0"/>
              <a:t>Then</a:t>
            </a:r>
            <a:r>
              <a:rPr lang="nl-NL" dirty="0" smtClean="0"/>
              <a:t> training</a:t>
            </a:r>
          </a:p>
          <a:p>
            <a:pPr lvl="1"/>
            <a:r>
              <a:rPr lang="nl-NL" dirty="0" smtClean="0"/>
              <a:t>Top-1</a:t>
            </a:r>
          </a:p>
          <a:p>
            <a:pPr lvl="1"/>
            <a:r>
              <a:rPr lang="nl-NL" dirty="0" smtClean="0"/>
              <a:t>Top-5</a:t>
            </a:r>
          </a:p>
          <a:p>
            <a:pPr lvl="1"/>
            <a:endParaRPr lang="nl-NL" dirty="0"/>
          </a:p>
          <a:p>
            <a:r>
              <a:rPr lang="nl-NL" dirty="0" err="1" smtClean="0"/>
              <a:t>Then</a:t>
            </a:r>
            <a:r>
              <a:rPr lang="nl-NL" dirty="0" smtClean="0"/>
              <a:t> </a:t>
            </a:r>
            <a:r>
              <a:rPr lang="nl-NL" dirty="0" err="1" smtClean="0"/>
              <a:t>evalution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increase</a:t>
            </a:r>
            <a:r>
              <a:rPr lang="nl-NL" dirty="0" smtClean="0"/>
              <a:t> </a:t>
            </a:r>
            <a:r>
              <a:rPr lang="nl-NL" dirty="0" err="1" smtClean="0"/>
              <a:t>complexity</a:t>
            </a:r>
            <a:r>
              <a:rPr lang="nl-N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23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Timeline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59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Thanks</a:t>
            </a:r>
            <a:r>
              <a:rPr lang="nl-NL" dirty="0" smtClean="0"/>
              <a:t>!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Importance</a:t>
            </a:r>
            <a:r>
              <a:rPr lang="nl-NL" dirty="0" smtClean="0"/>
              <a:t>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know species  because?</a:t>
            </a:r>
          </a:p>
          <a:p>
            <a:pPr lvl="1"/>
            <a:r>
              <a:rPr lang="en-US" dirty="0" smtClean="0"/>
              <a:t>Important to ecosystems</a:t>
            </a:r>
          </a:p>
          <a:p>
            <a:pPr lvl="2"/>
            <a:r>
              <a:rPr lang="en-US" dirty="0" err="1" smtClean="0"/>
              <a:t>Bioindicator</a:t>
            </a:r>
            <a:endParaRPr lang="en-US" dirty="0" smtClean="0"/>
          </a:p>
          <a:p>
            <a:pPr lvl="1"/>
            <a:r>
              <a:rPr lang="en-US" dirty="0" smtClean="0"/>
              <a:t>Richness surrogate?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1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Identifying</a:t>
            </a:r>
            <a:r>
              <a:rPr lang="nl-NL" dirty="0" smtClean="0"/>
              <a:t> </a:t>
            </a:r>
            <a:r>
              <a:rPr lang="nl-NL" dirty="0" err="1" smtClean="0"/>
              <a:t>ants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Is hard </a:t>
            </a:r>
            <a:r>
              <a:rPr lang="nl-NL" dirty="0" err="1" smtClean="0"/>
              <a:t>because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…</a:t>
            </a:r>
          </a:p>
          <a:p>
            <a:pPr lvl="1"/>
            <a:r>
              <a:rPr lang="nl-NL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3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But… computer </a:t>
            </a:r>
            <a:r>
              <a:rPr lang="nl-NL" dirty="0" err="1" smtClean="0"/>
              <a:t>vision</a:t>
            </a:r>
            <a:r>
              <a:rPr lang="nl-NL" dirty="0" smtClean="0"/>
              <a:t>!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Machine </a:t>
            </a:r>
            <a:r>
              <a:rPr lang="nl-NL" dirty="0" err="1" smtClean="0"/>
              <a:t>learning</a:t>
            </a:r>
            <a:endParaRPr lang="nl-NL" dirty="0" smtClean="0"/>
          </a:p>
          <a:p>
            <a:r>
              <a:rPr lang="nl-NL" dirty="0" err="1" smtClean="0"/>
              <a:t>Conventional</a:t>
            </a:r>
            <a:r>
              <a:rPr lang="nl-NL" dirty="0" smtClean="0"/>
              <a:t> </a:t>
            </a:r>
            <a:r>
              <a:rPr lang="nl-NL" dirty="0" err="1" smtClean="0"/>
              <a:t>ways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Wing </a:t>
            </a:r>
            <a:r>
              <a:rPr lang="nl-NL" dirty="0" err="1" smtClean="0"/>
              <a:t>outline</a:t>
            </a:r>
            <a:endParaRPr lang="nl-NL" dirty="0" smtClean="0"/>
          </a:p>
          <a:p>
            <a:pPr lvl="1"/>
            <a:r>
              <a:rPr lang="nl-NL" dirty="0" err="1" smtClean="0"/>
              <a:t>Color</a:t>
            </a:r>
            <a:endParaRPr lang="nl-NL" dirty="0" smtClean="0"/>
          </a:p>
          <a:p>
            <a:pPr lvl="1"/>
            <a:r>
              <a:rPr lang="nl-NL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6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Previous</a:t>
            </a:r>
            <a:r>
              <a:rPr lang="nl-NL" dirty="0" smtClean="0"/>
              <a:t> research on these </a:t>
            </a:r>
            <a:r>
              <a:rPr lang="nl-NL" dirty="0" err="1" smtClean="0"/>
              <a:t>simple</a:t>
            </a:r>
            <a:r>
              <a:rPr lang="nl-NL" dirty="0" smtClean="0"/>
              <a:t> computer </a:t>
            </a:r>
            <a:r>
              <a:rPr lang="nl-NL" dirty="0" err="1" smtClean="0"/>
              <a:t>vision</a:t>
            </a:r>
            <a:r>
              <a:rPr lang="nl-NL" dirty="0" smtClean="0"/>
              <a:t> </a:t>
            </a:r>
            <a:r>
              <a:rPr lang="nl-NL" dirty="0" err="1" smtClean="0"/>
              <a:t>projects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machine </a:t>
            </a:r>
            <a:r>
              <a:rPr lang="nl-NL" dirty="0" err="1" smtClean="0"/>
              <a:t>learning</a:t>
            </a:r>
            <a:r>
              <a:rPr lang="nl-N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3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But… </a:t>
            </a:r>
            <a:r>
              <a:rPr lang="nl-NL" dirty="0" err="1" smtClean="0"/>
              <a:t>deep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r>
              <a:rPr lang="nl-NL" dirty="0" smtClean="0"/>
              <a:t>!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More </a:t>
            </a:r>
            <a:r>
              <a:rPr lang="nl-NL" dirty="0" err="1" smtClean="0"/>
              <a:t>promising</a:t>
            </a:r>
            <a:endParaRPr lang="nl-NL" dirty="0" smtClean="0"/>
          </a:p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deep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r>
              <a:rPr lang="nl-NL" dirty="0" smtClean="0"/>
              <a:t>?</a:t>
            </a:r>
          </a:p>
          <a:p>
            <a:pPr lvl="1"/>
            <a:r>
              <a:rPr lang="nl-NL" dirty="0" err="1" smtClean="0"/>
              <a:t>What</a:t>
            </a:r>
            <a:r>
              <a:rPr lang="nl-NL" dirty="0" smtClean="0"/>
              <a:t> is a CNN?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3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research </a:t>
            </a:r>
            <a:r>
              <a:rPr lang="nl-NL" dirty="0" err="1" smtClean="0"/>
              <a:t>using</a:t>
            </a:r>
            <a:r>
              <a:rPr lang="nl-NL" dirty="0" smtClean="0"/>
              <a:t> DL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6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FormicID</a:t>
            </a:r>
            <a:r>
              <a:rPr lang="nl-NL" dirty="0" smtClean="0"/>
              <a:t> Project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aim</a:t>
            </a:r>
            <a:r>
              <a:rPr lang="nl-NL" dirty="0" smtClean="0"/>
              <a:t> of </a:t>
            </a:r>
            <a:r>
              <a:rPr lang="nl-NL" dirty="0" err="1" smtClean="0"/>
              <a:t>this</a:t>
            </a:r>
            <a:r>
              <a:rPr lang="nl-NL" dirty="0" smtClean="0"/>
              <a:t> project?</a:t>
            </a:r>
          </a:p>
          <a:p>
            <a:r>
              <a:rPr lang="nl-NL" dirty="0" smtClean="0"/>
              <a:t>Naturalis </a:t>
            </a:r>
            <a:r>
              <a:rPr lang="nl-NL" dirty="0" err="1" smtClean="0"/>
              <a:t>aim</a:t>
            </a:r>
            <a:endParaRPr lang="nl-NL" dirty="0" smtClean="0"/>
          </a:p>
          <a:p>
            <a:r>
              <a:rPr lang="nl-NL" dirty="0" smtClean="0"/>
              <a:t>CNN </a:t>
            </a:r>
            <a:r>
              <a:rPr lang="nl-NL" dirty="0" err="1" smtClean="0"/>
              <a:t>multi</a:t>
            </a:r>
            <a:r>
              <a:rPr lang="nl-NL" dirty="0" smtClean="0"/>
              <a:t>-view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691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161</Words>
  <Application>Microsoft Office PowerPoint</Application>
  <PresentationFormat>Diavoorstelling (4:3)</PresentationFormat>
  <Paragraphs>64</Paragraphs>
  <Slides>22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3" baseType="lpstr">
      <vt:lpstr>Kantoorthema</vt:lpstr>
      <vt:lpstr>Taxonomic classification of ants (Formicidae) from images using deep learning</vt:lpstr>
      <vt:lpstr>Ant Taxonomy</vt:lpstr>
      <vt:lpstr>Importance?</vt:lpstr>
      <vt:lpstr>Identifying ants</vt:lpstr>
      <vt:lpstr>But… computer vision!</vt:lpstr>
      <vt:lpstr>Examples</vt:lpstr>
      <vt:lpstr>But… deep learning!</vt:lpstr>
      <vt:lpstr>Example research using DL</vt:lpstr>
      <vt:lpstr>FormicID Project</vt:lpstr>
      <vt:lpstr>Questions</vt:lpstr>
      <vt:lpstr>Problems</vt:lpstr>
      <vt:lpstr>Approach</vt:lpstr>
      <vt:lpstr>AntWeb</vt:lpstr>
      <vt:lpstr>FormicID-97</vt:lpstr>
      <vt:lpstr>Species distribution</vt:lpstr>
      <vt:lpstr>Shot type distribution</vt:lpstr>
      <vt:lpstr>Image dimensions</vt:lpstr>
      <vt:lpstr>File size</vt:lpstr>
      <vt:lpstr>Network architecture</vt:lpstr>
      <vt:lpstr>Testing</vt:lpstr>
      <vt:lpstr>Timeline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MJABOER</dc:creator>
  <cp:lastModifiedBy>MJABOER</cp:lastModifiedBy>
  <cp:revision>2</cp:revision>
  <dcterms:created xsi:type="dcterms:W3CDTF">2018-01-30T09:40:58Z</dcterms:created>
  <dcterms:modified xsi:type="dcterms:W3CDTF">2018-01-30T09:52:24Z</dcterms:modified>
</cp:coreProperties>
</file>