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77" autoAdjust="0"/>
    <p:restoredTop sz="94660"/>
  </p:normalViewPr>
  <p:slideViewPr>
    <p:cSldViewPr snapToObjects="1" showGuides="1">
      <p:cViewPr>
        <p:scale>
          <a:sx n="100" d="100"/>
          <a:sy n="100" d="100"/>
        </p:scale>
        <p:origin x="-4464" y="-18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10/17/13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‹nr.›</a:t>
            </a:fld>
            <a:endParaRPr lang="en-US"/>
          </a:p>
        </p:txBody>
      </p:sp>
    </p:spTree>
    <p:extLst>
      <p:ext uri="{BB962C8B-B14F-4D97-AF65-F5344CB8AC3E}">
        <p14:creationId xmlns:p14="http://schemas.microsoft.com/office/powerpoint/2010/main" val="3338094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10/17/13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p>
          <a:p>
            <a:r>
              <a:rPr lang="en-US" dirty="0" smtClean="0"/>
              <a:t>Detects fluorescent dye molecules as they are cleaved off during synthesis</a:t>
            </a:r>
          </a:p>
          <a:p>
            <a:r>
              <a:rPr lang="en-US" dirty="0" smtClean="0"/>
              <a:t>Very long reads</a:t>
            </a:r>
          </a:p>
          <a:p>
            <a:r>
              <a:rPr lang="en-US" dirty="0" smtClean="0"/>
              <a:t>Higher error rates</a:t>
            </a:r>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762000" y="1752600"/>
            <a:ext cx="4038600" cy="3733800"/>
          </a:xfrm>
        </p:spPr>
        <p:txBody>
          <a:bodyPr>
            <a:normAutofit/>
          </a:bodyPr>
          <a:lstStyle/>
          <a:p>
            <a:r>
              <a:rPr lang="en-US" sz="2400" dirty="0" smtClean="0"/>
              <a:t>Whole genome sequencing</a:t>
            </a:r>
          </a:p>
          <a:p>
            <a:r>
              <a:rPr lang="en-US" sz="2400" dirty="0" err="1" smtClean="0"/>
              <a:t>Transcriptome</a:t>
            </a:r>
            <a:endParaRPr lang="en-US" sz="2400" dirty="0" smtClean="0"/>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Methyl</a:t>
            </a:r>
            <a:r>
              <a:rPr lang="en-US" sz="2400" dirty="0" smtClean="0"/>
              <a:t>-</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tool(kit)</a:t>
            </a:r>
            <a:r>
              <a:rPr lang="en-US" sz="2054" dirty="0" smtClean="0"/>
              <a:t>s</a:t>
            </a:r>
          </a:p>
          <a:p>
            <a:r>
              <a:rPr lang="en-US" sz="2054" dirty="0"/>
              <a:t>File validation and </a:t>
            </a:r>
            <a:r>
              <a:rPr lang="en-US" sz="2054" dirty="0" smtClean="0"/>
              <a:t>conversion</a:t>
            </a:r>
            <a:endParaRPr lang="en-US" sz="2054" dirty="0" smtClean="0"/>
          </a:p>
          <a:p>
            <a:r>
              <a:rPr lang="en-US" sz="2054" dirty="0" smtClean="0"/>
              <a:t>Reference indexing</a:t>
            </a:r>
          </a:p>
          <a:p>
            <a:r>
              <a:rPr lang="en-US" sz="2054" dirty="0" smtClean="0"/>
              <a:t>Alignment against reference</a:t>
            </a:r>
          </a:p>
          <a:p>
            <a:r>
              <a:rPr lang="en-US" sz="2054" dirty="0" smtClean="0"/>
              <a:t>Exploring the aligned genome</a:t>
            </a:r>
          </a:p>
          <a:p>
            <a:r>
              <a:rPr lang="en-US" sz="2054" dirty="0" smtClean="0"/>
              <a:t>Handling annotations</a:t>
            </a:r>
            <a:endParaRPr lang="en-US" sz="2054" dirty="0" smtClean="0"/>
          </a:p>
          <a:p>
            <a:r>
              <a:rPr lang="en-US" sz="2054" dirty="0" smtClean="0"/>
              <a:t>Extracting loci by coordinates and names</a:t>
            </a:r>
          </a:p>
          <a:p>
            <a:r>
              <a:rPr lang="en-US" sz="2054" dirty="0" smtClean="0"/>
              <a:t>Building your own workflow tools</a:t>
            </a:r>
            <a:endParaRPr lang="en-US" sz="2054"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a:t>
            </a:r>
            <a:r>
              <a:rPr lang="en-US" dirty="0" smtClean="0">
                <a:solidFill>
                  <a:srgbClr val="0000FF"/>
                </a:solidFill>
              </a:rPr>
              <a:t>/</a:t>
            </a:r>
            <a:r>
              <a:rPr lang="en-US" dirty="0" err="1" smtClean="0">
                <a:solidFill>
                  <a:srgbClr val="0000FF"/>
                </a:solidFill>
              </a:rPr>
              <a:t>naturalis</a:t>
            </a:r>
            <a:r>
              <a:rPr lang="en-US" dirty="0" smtClean="0">
                <a:solidFill>
                  <a:srgbClr val="0000FF"/>
                </a:solidFill>
              </a:rPr>
              <a:t>/</a:t>
            </a:r>
            <a:r>
              <a:rPr lang="en-US" dirty="0" err="1" smtClean="0">
                <a:solidFill>
                  <a:srgbClr val="0000FF"/>
                </a:solidFill>
              </a:rPr>
              <a:t>arangs</a:t>
            </a:r>
            <a:endParaRPr lang="en-US" dirty="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a:t>
            </a:r>
            <a:r>
              <a:rPr lang="en-US" sz="1400" dirty="0" smtClean="0"/>
              <a:t>/</a:t>
            </a:r>
            <a:r>
              <a:rPr lang="en-US" sz="1400" dirty="0" err="1" smtClean="0"/>
              <a:t>naturalis</a:t>
            </a:r>
            <a:r>
              <a:rPr lang="en-US" sz="1400" dirty="0" smtClean="0"/>
              <a:t>/</a:t>
            </a:r>
            <a:r>
              <a:rPr lang="en-US" sz="1400" dirty="0" err="1" smtClean="0"/>
              <a:t>arangs</a:t>
            </a:r>
            <a:endParaRPr lang="en-US" sz="1400" dirty="0" smtClean="0"/>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4" name="Text Placeholder 3"/>
          <p:cNvSpPr>
            <a:spLocks noGrp="1"/>
          </p:cNvSpPr>
          <p:nvPr>
            <p:ph type="body" idx="1"/>
          </p:nvPr>
        </p:nvSpPr>
        <p:spPr/>
        <p:txBody>
          <a:bodyPr/>
          <a:lstStyle/>
          <a:p>
            <a:r>
              <a:rPr lang="en-US" dirty="0" smtClean="0"/>
              <a:t>Current platforms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1209</TotalTime>
  <Words>865</Words>
  <Application>Microsoft Macintosh PowerPoint</Application>
  <PresentationFormat>Diavoorstelling (4:3)</PresentationFormat>
  <Paragraphs>117</Paragraphs>
  <Slides>16</Slides>
  <Notes>6</Notes>
  <HiddenSlides>0</HiddenSlides>
  <MMClips>0</MMClips>
  <ScaleCrop>false</ScaleCrop>
  <HeadingPairs>
    <vt:vector size="4" baseType="variant">
      <vt:variant>
        <vt:lpstr>Thema</vt:lpstr>
      </vt:variant>
      <vt:variant>
        <vt:i4>1</vt:i4>
      </vt:variant>
      <vt:variant>
        <vt:lpstr>Diatitels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Vos, R.A.</cp:lastModifiedBy>
  <cp:revision>31</cp:revision>
  <dcterms:created xsi:type="dcterms:W3CDTF">2012-09-11T08:00:07Z</dcterms:created>
  <dcterms:modified xsi:type="dcterms:W3CDTF">2013-10-17T10:45:56Z</dcterms:modified>
</cp:coreProperties>
</file>