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3.jpeg" ContentType="image/jpeg"/>
  <Override PartName="/ppt/media/image4.png" ContentType="image/png"/>
  <Override PartName="/ppt/media/image1.png" ContentType="image/png"/>
  <Override PartName="/ppt/media/image5.gif" ContentType="image/gif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01B1B141-C121-4151-B101-2131F101317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/>
              <a:t>Introduce open source bioinformatics programming toolkits: bioperl, biopython, bioruby, bioconductor. Exercise: install as non-root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B15181-4161-41A1-9151-A15131713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52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080" cy="45252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db::SAM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Programming toolkits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Excellent numerical capabilities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CRAN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Graphics and plotting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Less "sysadmin" functionality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Non-standard install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Unusual syntax &amp; semantics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Developed by Ross Ihaka and Robert Gentleman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Multi-paradigm: functional programming and others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Somewhat C-like syntax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http://www.r-project.org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BioConductor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23616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large (~3Gb) modularized project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Has specialized ShortRead library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 under OBF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http://www.bioconductor.org/</a:t>
            </a:r>
            <a:endParaRPr/>
          </a:p>
        </p:txBody>
      </p:sp>
      <p:pic>
        <p:nvPicPr>
          <p:cNvPr descr="" id="13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9640" y="4254480"/>
            <a:ext cx="7661520" cy="22978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Exercise: Programming with Objects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We will write a script that computes coverage within a genomic coordinate range.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Assume that we are interested in BAM file 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U0015717.bam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, chromosome 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SL2.40ch00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, between 1 and 100,000 bp.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alibri"/>
              </a:rPr>
              <a:t>Read the documentation for Bio::SamTool: “</a:t>
            </a:r>
            <a:r>
              <a:rPr b="1" lang="en-US" sz="2600">
                <a:solidFill>
                  <a:srgbClr val="000000"/>
                </a:solidFill>
                <a:latin typeface="Calibri"/>
              </a:rPr>
              <a:t>perldoc Bio::</a:t>
            </a:r>
            <a:r>
              <a:rPr b="1" lang="en-US" sz="2600" u="sng">
                <a:solidFill>
                  <a:srgbClr val="000000"/>
                </a:solidFill>
                <a:latin typeface="Calibri"/>
                <a:hlinkClick r:id="rId1"/>
              </a:rPr>
              <a:t>DB::SAM</a:t>
            </a:r>
            <a:r>
              <a:rPr lang="en-US" sz="2600">
                <a:solidFill>
                  <a:srgbClr val="000000"/>
                </a:solidFill>
                <a:latin typeface="Calibri"/>
              </a:rPr>
              <a:t>” and try to come up with a script that computes the coverage within our range.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Object-oriented programming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Different from imperative programming, object-oriented programming models domain concepts (e.g. sequences, alignments, features) as objects with behaviors.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commonly-used toolkits in bioinformatics are object-oriented.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Dynamic language toolkits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448992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Dynamic ("scripting") languages are commonly used in bioinformatics: easy, fast development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OO bioinformatics toolkits for dynamic languages supported by O|B|F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Learn a scripting language and toolkit!</a:t>
            </a:r>
            <a:endParaRPr/>
          </a:p>
        </p:txBody>
      </p:sp>
      <p:pic>
        <p:nvPicPr>
          <p:cNvPr descr="" id="114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4947840" y="1916640"/>
            <a:ext cx="3890880" cy="30096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Perl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Large code base (CPAN)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Fast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Ubiquitous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tight integration with Unix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Difficult syntax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Delayed version 6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Losing momentum?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Developed by Larry Wall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Object-orientation added in v.5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C-like syntax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Uses non-alphanumeric characters extensively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http://www.perl.org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BioPerl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Modularized toolkit: bioperl-live, bioperl-run, etc.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http://www.bioperl.org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http://github.com/bioperl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NGS capabilities: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I/O for read and alignment formats (fastq like biopython)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wrappers for maq, samtools, bwa, bowtie, newbler</a:t>
            </a:r>
            <a:endParaRPr/>
          </a:p>
        </p:txBody>
      </p:sp>
      <p:pic>
        <p:nvPicPr>
          <p:cNvPr descr="" id="120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4648320" y="1600200"/>
            <a:ext cx="4037760" cy="45252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Python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Clean syntax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Intuitive OO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Growing momentum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2 vs 3?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Semantic indentation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 CPAN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Developed by Guido van Rossum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Multi-paradigm imperative, OO and functional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Blocks indicated by indentation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http://www.python.org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BioPython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2747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Smaller, less modularized than BioPerl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http://biopython.org, https://github.com/biopython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NGS capabilities: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I/O for short read formats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 wrappers: see Galaxy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26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4267080"/>
            <a:ext cx="7009560" cy="21520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Ruby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403776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Clean syntax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Objects throughout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Gem packages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Rails great for web applications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Smaller (Japanese) user base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Not installed everywhere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Somewhat slow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4648320" y="1600200"/>
            <a:ext cx="4037760" cy="4525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Developed by Yukihiro "Matz" Matsumoto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Consistently object oriented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Python-like syntax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http://www.ruby-lang.org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BioRuby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5104800" cy="452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Modularized toolkit with biogem package manager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http://bioruby.org/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https://github.com/bioruby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NGS capabilities: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https://github.com/helios/bioruby-ngs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I/O for common read and alignment formats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Wrappers for samtools, bwa, bowtie, tophat, cufflinks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2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5562720" y="1600200"/>
            <a:ext cx="3253680" cy="4525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