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Downstream analysis: handling annotated genomes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57560" y="27468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Genome annotation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368640" y="1309320"/>
            <a:ext cx="8319600" cy="1594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200"/>
              <a:t>Identifying portions of the genome that do not code for proteins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200"/>
              <a:t>Identifying elements on the genome, a process called gene prediction, and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200"/>
              <a:t>Attaching biological information to these elements.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2" name="CustomShape 3"/>
          <p:cNvSpPr/>
          <p:nvPr/>
        </p:nvSpPr>
        <p:spPr>
          <a:xfrm>
            <a:off x="404640" y="2843280"/>
            <a:ext cx="8189280" cy="31604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000"/>
              <a:t>Structural annotation</a:t>
            </a:r>
            <a:r>
              <a:rPr lang="en-US" sz="2000"/>
              <a:t> consists of the identification of genomic elements.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ORFs and their localisation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gene structure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coding regions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location of regulatory motifs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/>
              <a:t>Functional annotation</a:t>
            </a:r>
            <a:r>
              <a:rPr lang="en-US" sz="2000"/>
              <a:t> consists of attaching biological information to genomic elements.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biochemical function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biological function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involved regulation and interactions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/>
              <a:t>expression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87760" y="1307520"/>
            <a:ext cx="5513040" cy="5275440"/>
          </a:xfrm>
          <a:prstGeom prst="rect">
            <a:avLst/>
          </a:prstGeom>
        </p:spPr>
      </p:pic>
      <p:sp>
        <p:nvSpPr>
          <p:cNvPr id="74" name="CustomShape 1"/>
          <p:cNvSpPr/>
          <p:nvPr/>
        </p:nvSpPr>
        <p:spPr>
          <a:xfrm>
            <a:off x="457920" y="27468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Genome size and gene size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920" y="27504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Approaches to genome annotation</a:t>
            </a:r>
            <a:endParaRPr/>
          </a:p>
        </p:txBody>
      </p:sp>
      <p:pic>
        <p:nvPicPr>
          <p:cNvPr descr="" id="7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17320" y="1583280"/>
            <a:ext cx="6300000" cy="511128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920" y="275400"/>
            <a:ext cx="8227800" cy="1141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Annotation files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991440" y="1785960"/>
            <a:ext cx="7512120" cy="28051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3200"/>
              <a:t>Commonly used formats for annotated genomes: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/>
              <a:t>GenBank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/>
              <a:t>EMBL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/>
              <a:t>GTF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/>
              <a:t>GFF3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