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3.jpeg" ContentType="image/jpeg"/>
  <Override PartName="/ppt/media/image4.jpeg" ContentType="image/jpe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D1A191-7101-41D1-A1C1-1111D131E1A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Run a canned workflow in galaxy. Example: prepare an example workflow on galaxy main (e.g. basic reads quality), make students register for main (https://main.g2.bx.psu.edu) and run the workflow. Also, myExperiment.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71C1B1-E151-4191-B101-714101D14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Then here we do:</a:t>
            </a:r>
            <a:endParaRPr/>
          </a:p>
          <a:p>
            <a:r>
              <a:rPr lang="en-US"/>
              <a:t>1 bwa index, align, sampe</a:t>
            </a:r>
            <a:endParaRPr/>
          </a:p>
          <a:p>
            <a:r>
              <a:rPr lang="en-US"/>
              <a:t>2 samtools index, filter, etc.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8121-5121-4111-91F1-B101E1E15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216171-5131-4181-A1D1-4141C1D18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C19111-A101-4101-B1D1-A17161F15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E1D1D1-11D1-41E1-81B1-E121A191C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Running existing workflows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Workflow sharing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myExperiment.org is a platform for sharing files and workflows for: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Taverna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RapidMiner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Kepler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BioClipse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etc.</a:t>
            </a:r>
            <a:endParaRPr/>
          </a:p>
        </p:txBody>
      </p:sp>
      <p:pic>
        <p:nvPicPr>
          <p:cNvPr descr="" id="121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320" y="1776600"/>
            <a:ext cx="4038120" cy="32522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Galaxy workflow sharing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371600"/>
            <a:ext cx="8305560" cy="1294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Galaxy, being web-based, hosts its own platform for workflow sharing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Any history you have built up can be turned into a workflow and shared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URL for this workflow can be supplementary material to a publication</a:t>
            </a:r>
            <a:endParaRPr/>
          </a:p>
        </p:txBody>
      </p:sp>
      <p:pic>
        <p:nvPicPr>
          <p:cNvPr descr="" id="124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731680"/>
            <a:ext cx="5790960" cy="38145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metagenomics on windshield</a:t>
            </a:r>
            <a:endParaRPr/>
          </a:p>
        </p:txBody>
      </p:sp>
      <p:pic>
        <p:nvPicPr>
          <p:cNvPr descr="" id="126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metagenomics on windshield</a:t>
            </a:r>
            <a:endParaRPr/>
          </a:p>
        </p:txBody>
      </p:sp>
      <p:pic>
        <p:nvPicPr>
          <p:cNvPr descr="" id="128" name="Content Placeholder 7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4038120" cy="4525560"/>
          </a:xfrm>
          <a:prstGeom prst="rect">
            <a:avLst/>
          </a:prstGeom>
        </p:spPr>
      </p:pic>
      <p:pic>
        <p:nvPicPr>
          <p:cNvPr descr="" id="129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14080" y="1685880"/>
            <a:ext cx="3263400" cy="4354200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run an existing workflow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 in on Galaxy "main"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 to </a:t>
            </a:r>
            <a:r>
              <a:rPr lang="en-US" sz="3200">
                <a:solidFill>
                  <a:srgbClr val="0000ff"/>
                </a:solidFill>
                <a:latin typeface="Calibri"/>
              </a:rPr>
              <a:t>https://main.g2.bx.psu.edu/u/aun1/p/windshield-splatter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Import 'Galaxy history | metagenomic analysis'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Analyze the steps of the workflow: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was the minimal phred score we accept in step 2?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Why would splitting on "low quality based in homopolymers" result in fragmentation in 454 runs?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Why was megablast run twice?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is a "join" (in step 11)?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do we filter on in step 12?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Based on step 16, is windshield splatter actually mostly insects?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Edit universe_wsgi.ini to uncomment tool_config_file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(Restart galaxy)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Go into admin mode and select “Search and browse tool sheds” &gt; Galaxy main tool shed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Search for BWA, select the verified bwa_wrappers tool and install it under menu option NGS Mapping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Import the data library you created in the previous session and import the data into your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Go to NGS Mapping &gt; Map with BWA for Illumina and do a paired-end mapping of the FASTQ files against the reference FASTA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