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87" d="100"/>
          <a:sy n="187" d="100"/>
        </p:scale>
        <p:origin x="-2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95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4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7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0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4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018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10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66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0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78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0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457-53BE-DF4D-A9E2-66BC22DAF10C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B69B-FD2C-754E-B9AE-93BEDF604E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31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Downstream analysis: handling </a:t>
            </a:r>
            <a:r>
              <a:rPr lang="nl-NL" dirty="0" err="1" smtClean="0"/>
              <a:t>annotated</a:t>
            </a:r>
            <a:r>
              <a:rPr lang="nl-NL" dirty="0" smtClean="0"/>
              <a:t> </a:t>
            </a:r>
            <a:r>
              <a:rPr lang="nl-NL" dirty="0" err="1" smtClean="0"/>
              <a:t>genomes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957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Diavoorstelling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Downstream analysis: handling annotated genomes</vt:lpstr>
    </vt:vector>
  </TitlesOfParts>
  <Company>NCB Naturalis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Downstream analysis: handling annotated genomes</dc:title>
  <dc:creator>Vos, R.A.</dc:creator>
  <cp:lastModifiedBy>Vos, R.A.</cp:lastModifiedBy>
  <cp:revision>1</cp:revision>
  <dcterms:created xsi:type="dcterms:W3CDTF">2013-10-16T09:51:35Z</dcterms:created>
  <dcterms:modified xsi:type="dcterms:W3CDTF">2013-10-16T09:52:15Z</dcterms:modified>
</cp:coreProperties>
</file>