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81" d="100"/>
          <a:sy n="181" d="100"/>
        </p:scale>
        <p:origin x="-3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908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636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001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695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372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952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01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980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556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303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23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Linking</a:t>
            </a:r>
            <a:r>
              <a:rPr lang="nl-NL" dirty="0" smtClean="0"/>
              <a:t> </a:t>
            </a:r>
            <a:r>
              <a:rPr lang="nl-NL" dirty="0" err="1" smtClean="0"/>
              <a:t>sequences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smtClean="0"/>
              <a:t>annotations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125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Diavoorstelling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Linking sequences with annotations</vt:lpstr>
    </vt:vector>
  </TitlesOfParts>
  <Company>NCB Naturalis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sequences with annotations</dc:title>
  <dc:creator>Vos, R.A.</dc:creator>
  <cp:lastModifiedBy>Vos, R.A.</cp:lastModifiedBy>
  <cp:revision>1</cp:revision>
  <dcterms:created xsi:type="dcterms:W3CDTF">2013-10-16T09:53:18Z</dcterms:created>
  <dcterms:modified xsi:type="dcterms:W3CDTF">2013-10-16T09:53:41Z</dcterms:modified>
</cp:coreProperties>
</file>