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0" r:id="rId4"/>
    <p:sldId id="259"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88" d="100"/>
          <a:sy n="88" d="100"/>
        </p:scale>
        <p:origin x="-16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1AA53-AABD-6B49-992F-E061A7498157}" type="datetimeFigureOut">
              <a:rPr lang="en-US" smtClean="0"/>
              <a:pPr/>
              <a:t>10/18/13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6AEE8C-7E75-B34B-94B0-1167AF240711}" type="slidenum">
              <a:rPr lang="en-US" smtClean="0"/>
              <a:pPr/>
              <a:t>‹#›</a:t>
            </a:fld>
            <a:endParaRPr lang="en-US"/>
          </a:p>
        </p:txBody>
      </p:sp>
    </p:spTree>
    <p:extLst>
      <p:ext uri="{BB962C8B-B14F-4D97-AF65-F5344CB8AC3E}">
        <p14:creationId xmlns:p14="http://schemas.microsoft.com/office/powerpoint/2010/main" val="5803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Explore layout of projects.</a:t>
            </a:r>
            <a:r>
              <a:rPr lang="en-US" baseline="0" dirty="0" smtClean="0"/>
              <a:t> This is a very short presentation, but that will allow for spill-over from the installation session before lunch.</a:t>
            </a:r>
            <a:endParaRPr lang="en-US" dirty="0"/>
          </a:p>
        </p:txBody>
      </p:sp>
      <p:sp>
        <p:nvSpPr>
          <p:cNvPr id="4" name="Slide Number Placeholder 3"/>
          <p:cNvSpPr>
            <a:spLocks noGrp="1"/>
          </p:cNvSpPr>
          <p:nvPr>
            <p:ph type="sldNum" sz="quarter" idx="10"/>
          </p:nvPr>
        </p:nvSpPr>
        <p:spPr/>
        <p:txBody>
          <a:bodyPr/>
          <a:lstStyle/>
          <a:p>
            <a:fld id="{5C6AEE8C-7E75-B34B-94B0-1167AF2407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53A51A6-7484-E546-BA42-A31390E7BDE5}"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53A51A6-7484-E546-BA42-A31390E7BDE5}" type="datetimeFigureOut">
              <a:rPr lang="en-US" smtClean="0"/>
              <a:pPr/>
              <a:t>10/18/13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53A51A6-7484-E546-BA42-A31390E7BDE5}" type="datetimeFigureOut">
              <a:rPr lang="en-US" smtClean="0"/>
              <a:pPr/>
              <a:t>10/18/13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53A51A6-7484-E546-BA42-A31390E7BDE5}" type="datetimeFigureOut">
              <a:rPr lang="en-US" smtClean="0"/>
              <a:pPr/>
              <a:t>10/18/13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A51A6-7484-E546-BA42-A31390E7BDE5}" type="datetimeFigureOut">
              <a:rPr lang="en-US" smtClean="0"/>
              <a:pPr/>
              <a:t>10/18/13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3A51A6-7484-E546-BA42-A31390E7BDE5}" type="datetimeFigureOut">
              <a:rPr lang="en-US" smtClean="0"/>
              <a:pPr/>
              <a:t>10/18/13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3A51A6-7484-E546-BA42-A31390E7BDE5}" type="datetimeFigureOut">
              <a:rPr lang="en-US" smtClean="0"/>
              <a:pPr/>
              <a:t>10/18/13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A51A6-7484-E546-BA42-A31390E7BDE5}" type="datetimeFigureOut">
              <a:rPr lang="en-US" smtClean="0"/>
              <a:pPr/>
              <a:t>10/18/13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133BB-EB56-514D-BEB6-6BAC73E131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organization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research actually works</a:t>
            </a:r>
            <a:endParaRPr lang="en-US" dirty="0"/>
          </a:p>
        </p:txBody>
      </p:sp>
      <p:sp>
        <p:nvSpPr>
          <p:cNvPr id="3" name="Content Placeholder 2"/>
          <p:cNvSpPr>
            <a:spLocks noGrp="1"/>
          </p:cNvSpPr>
          <p:nvPr>
            <p:ph idx="1"/>
          </p:nvPr>
        </p:nvSpPr>
        <p:spPr/>
        <p:txBody>
          <a:bodyPr/>
          <a:lstStyle/>
          <a:p>
            <a:r>
              <a:rPr lang="en-US" dirty="0" smtClean="0"/>
              <a:t>Research is iterative: we make mistakes, acquire more data, learn new techniques</a:t>
            </a:r>
          </a:p>
          <a:p>
            <a:r>
              <a:rPr lang="en-US" dirty="0" smtClean="0"/>
              <a:t>Different studies are done in parallel</a:t>
            </a:r>
          </a:p>
          <a:p>
            <a:r>
              <a:rPr lang="en-US" dirty="0" smtClean="0"/>
              <a:t>Many months later (e.g. after reviews) you will have to re-visit old work</a:t>
            </a:r>
          </a:p>
          <a:p>
            <a:r>
              <a:rPr lang="en-US" dirty="0" smtClean="0"/>
              <a:t>Research is done collaboratively, sometimes with people you don't know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project-oriented view</a:t>
            </a:r>
            <a:endParaRPr lang="en-US" dirty="0"/>
          </a:p>
        </p:txBody>
      </p:sp>
      <p:sp>
        <p:nvSpPr>
          <p:cNvPr id="3" name="Content Placeholder 2"/>
          <p:cNvSpPr>
            <a:spLocks noGrp="1"/>
          </p:cNvSpPr>
          <p:nvPr>
            <p:ph idx="1"/>
          </p:nvPr>
        </p:nvSpPr>
        <p:spPr/>
        <p:txBody>
          <a:bodyPr/>
          <a:lstStyle/>
          <a:p>
            <a:r>
              <a:rPr lang="en-US" dirty="0" smtClean="0"/>
              <a:t>Every study should be organized as a self-contained project</a:t>
            </a:r>
          </a:p>
          <a:p>
            <a:r>
              <a:rPr lang="en-US" dirty="0" smtClean="0"/>
              <a:t>You should be able to share everything that relates to the project easily</a:t>
            </a:r>
          </a:p>
          <a:p>
            <a:r>
              <a:rPr lang="en-US" dirty="0" smtClean="0"/>
              <a:t>You should be able to archive and retrieve the project easily</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store all of the files relevant to one project under a common root directory</a:t>
            </a:r>
          </a:p>
          <a:p>
            <a:r>
              <a:rPr lang="en-US" dirty="0" smtClean="0"/>
              <a:t>logical top-level organization</a:t>
            </a:r>
          </a:p>
          <a:p>
            <a:pPr lvl="1"/>
            <a:r>
              <a:rPr lang="en-US" dirty="0" smtClean="0"/>
              <a:t>doc</a:t>
            </a:r>
          </a:p>
          <a:p>
            <a:pPr lvl="1"/>
            <a:r>
              <a:rPr lang="en-US" dirty="0" smtClean="0"/>
              <a:t>Data</a:t>
            </a:r>
            <a:endParaRPr lang="en-US" dirty="0" smtClean="0"/>
          </a:p>
          <a:p>
            <a:pPr lvl="1"/>
            <a:r>
              <a:rPr lang="en-US" dirty="0" err="1"/>
              <a:t>s</a:t>
            </a:r>
            <a:r>
              <a:rPr lang="en-US" dirty="0" err="1" smtClean="0"/>
              <a:t>rc</a:t>
            </a:r>
            <a:endParaRPr lang="en-US" dirty="0" smtClean="0"/>
          </a:p>
          <a:p>
            <a:pPr lvl="1"/>
            <a:r>
              <a:rPr lang="en-US" dirty="0" smtClean="0"/>
              <a:t>bin</a:t>
            </a:r>
            <a:endParaRPr lang="en-US" dirty="0" smtClean="0"/>
          </a:p>
          <a:p>
            <a:pPr lvl="1"/>
            <a:r>
              <a:rPr lang="en-US" dirty="0" smtClean="0"/>
              <a:t>results</a:t>
            </a:r>
          </a:p>
          <a:p>
            <a:r>
              <a:rPr lang="en-US" dirty="0" smtClean="0"/>
              <a:t>chronological Secondary organization</a:t>
            </a:r>
          </a:p>
          <a:p>
            <a:r>
              <a:rPr lang="en-US" dirty="0" smtClean="0"/>
              <a:t>logical tertiary organization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journal.pcbi.1000424.g001.png"/>
          <p:cNvPicPr>
            <a:picLocks noChangeAspect="1"/>
          </p:cNvPicPr>
          <p:nvPr/>
        </p:nvPicPr>
        <p:blipFill>
          <a:blip r:embed="rId2"/>
          <a:stretch>
            <a:fillRect/>
          </a:stretch>
        </p:blipFill>
        <p:spPr>
          <a:xfrm>
            <a:off x="1447800" y="2743200"/>
            <a:ext cx="6299201" cy="3517900"/>
          </a:xfrm>
          <a:prstGeom prst="rect">
            <a:avLst/>
          </a:prstGeom>
        </p:spPr>
      </p:pic>
      <p:sp>
        <p:nvSpPr>
          <p:cNvPr id="2" name="Title 1"/>
          <p:cNvSpPr>
            <a:spLocks noGrp="1"/>
          </p:cNvSpPr>
          <p:nvPr>
            <p:ph type="title"/>
          </p:nvPr>
        </p:nvSpPr>
        <p:spPr/>
        <p:txBody>
          <a:bodyPr/>
          <a:lstStyle/>
          <a:p>
            <a:r>
              <a:rPr lang="en-US" dirty="0" smtClean="0"/>
              <a:t>Directory structure</a:t>
            </a:r>
            <a:endParaRPr lang="en-US" dirty="0"/>
          </a:p>
        </p:txBody>
      </p:sp>
      <p:sp>
        <p:nvSpPr>
          <p:cNvPr id="8" name="Content Placeholder 7"/>
          <p:cNvSpPr>
            <a:spLocks noGrp="1"/>
          </p:cNvSpPr>
          <p:nvPr>
            <p:ph idx="1"/>
          </p:nvPr>
        </p:nvSpPr>
        <p:spPr>
          <a:xfrm>
            <a:off x="457200" y="1600201"/>
            <a:ext cx="8229600" cy="2057400"/>
          </a:xfrm>
        </p:spPr>
        <p:txBody>
          <a:bodyPr/>
          <a:lstStyle/>
          <a:p>
            <a:pPr marL="0" indent="0">
              <a:buNone/>
            </a:pPr>
            <a:r>
              <a:rPr lang="en-US" dirty="0" smtClean="0"/>
              <a:t>Choosing a consistent directory structure will help you (and your collaborators) find things later 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same Teams, modify your scripts from session1 to take, as arguments, just the reference and raw file names instead of the full paths to the files.  They should then create a timestamp subdirectory in the project results directory, and place all results in that directory instead of in the current working directory. (hint: ‘~/’ is a special path that might </a:t>
            </a:r>
            <a:r>
              <a:rPr lang="en-US" smtClean="0"/>
              <a:t>be useful)</a:t>
            </a:r>
            <a:endParaRPr lang="en-US" dirty="0" smtClean="0"/>
          </a:p>
          <a:p>
            <a:r>
              <a:rPr lang="en-US" dirty="0" smtClean="0"/>
              <a:t>Read </a:t>
            </a:r>
            <a:r>
              <a:rPr lang="en-US" dirty="0" smtClean="0"/>
              <a:t>the article </a:t>
            </a:r>
            <a:br>
              <a:rPr lang="en-US" dirty="0" smtClean="0"/>
            </a:br>
            <a:r>
              <a:rPr lang="en-US" sz="2400" dirty="0" smtClean="0"/>
              <a:t>http://dx.doi.org/10.1371/journal.pcbi.1000424 </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TotalTime>
  <Words>256</Words>
  <Application>Microsoft Macintosh PowerPoint</Application>
  <PresentationFormat>On-screen Show (4:3)</PresentationFormat>
  <Paragraphs>27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Project organization</vt:lpstr>
      <vt:lpstr>How research actually works</vt:lpstr>
      <vt:lpstr>A project-oriented view</vt:lpstr>
      <vt:lpstr>Project organization</vt:lpstr>
      <vt:lpstr>Directory structure</vt:lpstr>
      <vt:lpstr>Exercise</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organization</dc:title>
  <dc:creator>Rutger Vos</dc:creator>
  <cp:lastModifiedBy>Darin</cp:lastModifiedBy>
  <cp:revision>35</cp:revision>
  <dcterms:created xsi:type="dcterms:W3CDTF">2012-09-10T16:30:17Z</dcterms:created>
  <dcterms:modified xsi:type="dcterms:W3CDTF">2013-10-18T12:57:39Z</dcterms:modified>
</cp:coreProperties>
</file>