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88" d="100"/>
          <a:sy n="88" d="100"/>
        </p:scale>
        <p:origin x="-1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1AA53-AABD-6B49-992F-E061A7498157}" type="datetimeFigureOut">
              <a:rPr lang="en-US" smtClean="0"/>
              <a:pPr/>
              <a:t>10/22/13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AEE8C-7E75-B34B-94B0-1167AF2407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Explore layout of projects.</a:t>
            </a:r>
            <a:r>
              <a:rPr lang="en-US" baseline="0" dirty="0" smtClean="0"/>
              <a:t> This is a very short presentation, but that will allow for spill-over from the installation session before lunch.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AEE8C-7E75-B34B-94B0-1167AF24071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10/22/13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10/22/13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10/22/13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10/22/13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10/22/13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10/22/13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A51A6-7484-E546-BA42-A31390E7BDE5}" type="datetimeFigureOut">
              <a:rPr lang="en-US" smtClean="0"/>
              <a:pPr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organization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research actually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is iterative: we make mistakes, acquire more data, learn new techniques</a:t>
            </a:r>
          </a:p>
          <a:p>
            <a:r>
              <a:rPr lang="en-US" dirty="0" smtClean="0"/>
              <a:t>Different studies are done in parallel</a:t>
            </a:r>
          </a:p>
          <a:p>
            <a:r>
              <a:rPr lang="en-US" dirty="0" smtClean="0"/>
              <a:t>Many months later (e.g. after reviews) you will have to re-visit old work</a:t>
            </a:r>
          </a:p>
          <a:p>
            <a:r>
              <a:rPr lang="en-US" dirty="0" smtClean="0"/>
              <a:t>Research is done collaboratively, sometimes with people you don't know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project-oriented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study should be organized as a self-contained project</a:t>
            </a:r>
          </a:p>
          <a:p>
            <a:r>
              <a:rPr lang="en-US" dirty="0" smtClean="0"/>
              <a:t>You should be able to share everything that relates to the project easily</a:t>
            </a:r>
          </a:p>
          <a:p>
            <a:r>
              <a:rPr lang="en-US" dirty="0" smtClean="0"/>
              <a:t>You should be able to archive and retrieve the project easily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store all of the files relevant to one project under a common root directory</a:t>
            </a:r>
          </a:p>
          <a:p>
            <a:r>
              <a:rPr lang="en-US" dirty="0" smtClean="0"/>
              <a:t>logical top-level organization</a:t>
            </a:r>
          </a:p>
          <a:p>
            <a:pPr lvl="1"/>
            <a:r>
              <a:rPr lang="en-US" dirty="0" smtClean="0"/>
              <a:t>Doc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 smtClean="0"/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rc</a:t>
            </a:r>
            <a:endParaRPr lang="en-US" dirty="0" smtClean="0"/>
          </a:p>
          <a:p>
            <a:pPr lvl="1"/>
            <a:r>
              <a:rPr lang="en-US" dirty="0" smtClean="0"/>
              <a:t>bin</a:t>
            </a:r>
          </a:p>
          <a:p>
            <a:pPr lvl="1"/>
            <a:r>
              <a:rPr lang="en-US" dirty="0" smtClean="0"/>
              <a:t>results</a:t>
            </a:r>
          </a:p>
          <a:p>
            <a:r>
              <a:rPr lang="en-US" dirty="0" smtClean="0"/>
              <a:t>chronological Secondary organization</a:t>
            </a:r>
          </a:p>
          <a:p>
            <a:r>
              <a:rPr lang="en-US" dirty="0" smtClean="0"/>
              <a:t>logical tertiary organization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journal.pcbi.1000424.g0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743200"/>
            <a:ext cx="6299201" cy="351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Choosing a consistent directory structure will help you (and your collaborators) find things later on.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Read </a:t>
            </a:r>
            <a:r>
              <a:rPr lang="en-US" dirty="0" smtClean="0"/>
              <a:t>the article </a:t>
            </a:r>
            <a:br>
              <a:rPr lang="en-US" dirty="0" smtClean="0"/>
            </a:br>
            <a:r>
              <a:rPr lang="en-US" sz="2400" dirty="0" smtClean="0"/>
              <a:t>http://dx.doi.org/10.1371/journal.pcbi.1000424 </a:t>
            </a:r>
            <a:endParaRPr lang="en-US" dirty="0" smtClean="0"/>
          </a:p>
          <a:p>
            <a:r>
              <a:rPr lang="en-US" dirty="0"/>
              <a:t>In the same Teams, modify your scripts from session1 to take, as arguments, just the reference and raw file names instead of the full paths to the files.  </a:t>
            </a:r>
            <a:r>
              <a:rPr lang="en-US"/>
              <a:t>They should then create a timestamp subdirectory in the project ‘results’ directory (relative to $HOME, or ~/, depending on your preference), and place all results in that directory instead of in the current </a:t>
            </a:r>
            <a:r>
              <a:rPr lang="en-US"/>
              <a:t>working </a:t>
            </a:r>
            <a:r>
              <a:rPr lang="en-US" smtClean="0"/>
              <a:t>directory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180</Words>
  <Application>Microsoft Macintosh PowerPoint</Application>
  <PresentationFormat>On-screen Show (4:3)</PresentationFormat>
  <Paragraphs>27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Project organization</vt:lpstr>
      <vt:lpstr>How research actually works</vt:lpstr>
      <vt:lpstr>A project-oriented view</vt:lpstr>
      <vt:lpstr>Project organization</vt:lpstr>
      <vt:lpstr>Directory structure</vt:lpstr>
      <vt:lpstr>Exercise</vt:lpstr>
    </vt:vector>
  </TitlesOfParts>
  <Company>University of Reading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organization</dc:title>
  <dc:creator>Rutger Vos</dc:creator>
  <cp:lastModifiedBy>Darin</cp:lastModifiedBy>
  <cp:revision>39</cp:revision>
  <dcterms:created xsi:type="dcterms:W3CDTF">2012-09-10T16:30:17Z</dcterms:created>
  <dcterms:modified xsi:type="dcterms:W3CDTF">2013-10-22T07:37:12Z</dcterms:modified>
</cp:coreProperties>
</file>