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61" d="100"/>
          <a:sy n="161" d="100"/>
        </p:scale>
        <p:origin x="-3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projects.</a:t>
            </a:r>
            <a:r>
              <a:rPr lang="en-US" baseline="0" dirty="0" smtClean="0"/>
              <a:t> This is a very short presentation, but that will allow for spill-over from the installation session before lunch.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is iterative: we make mistakes, acquire more data, learn new techniques</a:t>
            </a:r>
          </a:p>
          <a:p>
            <a:r>
              <a:rPr lang="en-US" dirty="0" smtClean="0"/>
              <a:t>Different studies are done in parallel</a:t>
            </a:r>
          </a:p>
          <a:p>
            <a:r>
              <a:rPr lang="en-US" dirty="0" smtClean="0"/>
              <a:t>Many months later (e.g. after reviews) you will have to re-visit old work</a:t>
            </a:r>
          </a:p>
          <a:p>
            <a:r>
              <a:rPr lang="en-US" dirty="0" smtClean="0"/>
              <a:t>Research is done collaboratively, sometimes with people you don't know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study should be organized as a self-contained project</a:t>
            </a:r>
          </a:p>
          <a:p>
            <a:r>
              <a:rPr lang="en-US" dirty="0" smtClean="0"/>
              <a:t>You should be able to share everything that relates to the project easily</a:t>
            </a:r>
          </a:p>
          <a:p>
            <a:r>
              <a:rPr lang="en-US" dirty="0" smtClean="0"/>
              <a:t>You should be able to archive and retrieve the project easily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all of the files relevant to one project under a common root directory</a:t>
            </a:r>
          </a:p>
          <a:p>
            <a:r>
              <a:rPr lang="en-US" dirty="0" smtClean="0"/>
              <a:t>logical top-level organization</a:t>
            </a:r>
          </a:p>
          <a:p>
            <a:pPr lvl="1"/>
            <a:r>
              <a:rPr lang="en-US" dirty="0" smtClean="0"/>
              <a:t>doc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chronological Secondary organization</a:t>
            </a:r>
          </a:p>
          <a:p>
            <a:r>
              <a:rPr lang="en-US" dirty="0" smtClean="0"/>
              <a:t>logical tertiary organization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al.pcbi.1000424.g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299201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Choosing a consistent directory structure will help you (and your collaborators) find things later 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</a:t>
            </a:r>
            <a:r>
              <a:rPr lang="en-US" dirty="0" smtClean="0"/>
              <a:t>the article </a:t>
            </a:r>
            <a:br>
              <a:rPr lang="en-US" dirty="0" smtClean="0"/>
            </a:br>
            <a:r>
              <a:rPr lang="en-US" sz="2400" dirty="0" smtClean="0"/>
              <a:t>http://dx.doi.org/10.1371/journal.pcbi.1000424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180</Words>
  <Application>Microsoft Macintosh PowerPoint</Application>
  <PresentationFormat>Diavoorstelling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 Theme</vt:lpstr>
      <vt:lpstr>Project organization</vt:lpstr>
      <vt:lpstr>How research actually works</vt:lpstr>
      <vt:lpstr>A project-oriented view</vt:lpstr>
      <vt:lpstr>Project organization</vt:lpstr>
      <vt:lpstr>Directory structure</vt:lpstr>
      <vt:lpstr>Exercise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Vos, R.A.</cp:lastModifiedBy>
  <cp:revision>30</cp:revision>
  <dcterms:created xsi:type="dcterms:W3CDTF">2012-09-10T16:30:17Z</dcterms:created>
  <dcterms:modified xsi:type="dcterms:W3CDTF">2013-10-17T10:47:29Z</dcterms:modified>
</cp:coreProperties>
</file>