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11141E1-4171-41B1-A141-C1D16131116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3240" cy="11793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Run a canned workflow in galaxy. Example: prepare an example workflow on galaxy main (e.g. basic reads quality), make students register for main (https://main.g2.bx.psu.edu) and run the workflow. Also, myExperiment.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0" y="0"/>
            <a:ext cx="11793240" cy="11793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41C151-61E1-4141-8191-F181F141B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504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504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972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-12960"/>
            <a:ext cx="5040" cy="7748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504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5640" cy="584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-12960"/>
            <a:ext cx="5040" cy="7748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972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68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504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504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972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-12960"/>
            <a:ext cx="5040" cy="7748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504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504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5640" cy="584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972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68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504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504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972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5640" cy="584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452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9720" y="396216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9720" y="1600200"/>
            <a:ext cx="216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680" cy="215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5040" cy="45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2960" y="1600200"/>
            <a:ext cx="5040" cy="45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68440" cy="1465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Configuring and running common galaxy tools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6840" cy="174852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560" y="275040"/>
            <a:ext cx="8225640" cy="11390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Galaxy tool shed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225440" y="1850760"/>
            <a:ext cx="3485160" cy="352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/>
              <a:t>Galaxy has very few tools by default (only simple text manipulation)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/>
              <a:t>For heavy number crunching it “wraps” around command-line tools (such as BWA)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/>
              <a:t>New wrappers can be downloaded and installed from the “tool shed”</a:t>
            </a:r>
            <a:endParaRPr/>
          </a:p>
        </p:txBody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49160" y="1955520"/>
            <a:ext cx="2667240" cy="39657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</p:spPr>
      </p:sp>
      <p:sp>
        <p:nvSpPr>
          <p:cNvPr id="114" name="CustomShape 2"/>
          <p:cNvSpPr/>
          <p:nvPr/>
        </p:nvSpPr>
        <p:spPr>
          <a:xfrm>
            <a:off x="1188720" y="1600560"/>
            <a:ext cx="6763320" cy="4521960"/>
          </a:xfrm>
          <a:prstGeom prst="rect">
            <a:avLst/>
          </a:prstGeom>
        </p:spPr>
      </p:sp>
      <p:sp>
        <p:nvSpPr>
          <p:cNvPr id="115" name="CustomShape 3"/>
          <p:cNvSpPr/>
          <p:nvPr/>
        </p:nvSpPr>
        <p:spPr>
          <a:xfrm>
            <a:off x="457200" y="275040"/>
            <a:ext cx="8225640" cy="11390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Exercise: install a tool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1332720" y="1211040"/>
            <a:ext cx="6763320" cy="1113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Uncomment tool_config_file in universe_wsgi.ini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Go into admin mode and access the main tool shed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Search for BWA and select the verified wrapper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Install it as a menu option under NGS: Mapping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Verify that it shows up as a new option in the left-hand menu</a:t>
            </a:r>
            <a:endParaRPr/>
          </a:p>
        </p:txBody>
      </p:sp>
      <p:pic>
        <p:nvPicPr>
          <p:cNvPr descr="" id="1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6560" y="2880360"/>
            <a:ext cx="4425120" cy="261432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97280" y="1920240"/>
            <a:ext cx="7129080" cy="374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/>
              <a:t>Some Galaxy tools have their own “static” files inside the environment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/>
              <a:t>For example, BWA can have static reference genome indexes against which you would map multiple sets of reads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/>
              <a:t>These tool-specific data sets are configured in tab-delimited text files in /galaxy-dist/tool-data (e.g. bwa_index.loc)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920" y="275040"/>
            <a:ext cx="8225640" cy="11390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Galaxy tool data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524240"/>
            <a:ext cx="8226360" cy="374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Open /galaxy-dist/tool-data/bwa_index.loc in a text editor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As you can see in the commented examples, every static index is an entry with four columns. The first two need to be IDs, the third needs to be a human readable description, and the fourth the path to the stem file name to which BWA index added various extensions.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Edit the file to add a line with: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ITAG2.3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ITAG2.3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International Tomato Annotation Group, reference genome 2.3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/gsd/To_Participant/ARANGS13/indices/ITAG2_3_genomic.fasta.gz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920" y="275400"/>
            <a:ext cx="8225640" cy="11390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 tool data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4600" y="1366920"/>
            <a:ext cx="8199000" cy="5126400"/>
          </a:xfrm>
          <a:prstGeom prst="rect">
            <a:avLst/>
          </a:prstGeom>
        </p:spPr>
      </p:pic>
      <p:sp>
        <p:nvSpPr>
          <p:cNvPr id="123" name="CustomShape 1"/>
          <p:cNvSpPr/>
          <p:nvPr/>
        </p:nvSpPr>
        <p:spPr>
          <a:xfrm>
            <a:off x="458280" y="275400"/>
            <a:ext cx="8225640" cy="11390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BWA mapping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