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62" r:id="rId10"/>
    <p:sldId id="267" r:id="rId11"/>
    <p:sldId id="265" r:id="rId12"/>
    <p:sldId id="273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51" d="100"/>
          <a:sy n="51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-v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-v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if [ ! -e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ls`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</a:p>
          <a:p>
            <a:r>
              <a:rPr lang="en-US" dirty="0" smtClean="0"/>
              <a:t>Some Grid architectures work best/easiest with shell script job submission files.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u=+x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&gt;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Hashbang</a:t>
            </a:r>
            <a:r>
              <a:rPr lang="en-US" dirty="0" smtClean="0"/>
              <a:t>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</a:t>
            </a:r>
            <a:r>
              <a:rPr lang="en-US" dirty="0" err="1" smtClean="0">
                <a:cs typeface="Courier New"/>
              </a:rPr>
              <a:t>hashbang</a:t>
            </a:r>
            <a:r>
              <a:rPr lang="en-US" dirty="0" smtClean="0">
                <a:cs typeface="Courier New"/>
              </a:rPr>
              <a:t>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 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 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 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 </a:t>
            </a: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u=+x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&gt; 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670</Words>
  <Application>Microsoft Macintosh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Hashbang line</vt:lpstr>
      <vt:lpstr>Example</vt:lpstr>
      <vt:lpstr>Comments</vt:lpstr>
      <vt:lpstr>Variables</vt:lpstr>
      <vt:lpstr>Backticks</vt:lpstr>
      <vt:lpstr>Conditionals</vt:lpstr>
      <vt:lpstr>Loops</vt:lpstr>
      <vt:lpstr>Tests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Darin</cp:lastModifiedBy>
  <cp:revision>85</cp:revision>
  <dcterms:created xsi:type="dcterms:W3CDTF">2012-09-10T16:27:13Z</dcterms:created>
  <dcterms:modified xsi:type="dcterms:W3CDTF">2013-10-22T12:40:54Z</dcterms:modified>
</cp:coreProperties>
</file>