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set.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MYTEST 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MYTEST an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MYTEST2 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it so that MYTEST2 is automatically set each time you login to your terminal application.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 ’</a:t>
            </a:r>
            <a:r>
              <a:rPr lang="en-US" sz="1400" dirty="0" smtClean="0"/>
              <a:t>arangs13' </a:t>
            </a:r>
            <a:r>
              <a:rPr lang="en-US" sz="1400" dirty="0" smtClean="0"/>
              <a:t>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executable.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directories and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 re-direct the warning to 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consider files simple byte arrays (and text)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Commonly-used CLI 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1706562"/>
          <a:ext cx="4040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first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last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file 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Tabular data processing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5943600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267200" y="1874837"/>
          <a:ext cx="441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932</Words>
  <Application>Microsoft Macintosh PowerPoint</Application>
  <PresentationFormat>On-screen Show (4:3)</PresentationFormat>
  <Paragraphs>159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Darin</cp:lastModifiedBy>
  <cp:revision>41</cp:revision>
  <dcterms:created xsi:type="dcterms:W3CDTF">2012-09-04T11:20:10Z</dcterms:created>
  <dcterms:modified xsi:type="dcterms:W3CDTF">2013-10-15T14:04:00Z</dcterms:modified>
</cp:coreProperties>
</file>