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81" d="100"/>
          <a:sy n="181" d="100"/>
        </p:scale>
        <p:origin x="-3064" y="-112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0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0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695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72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95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01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0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0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1DFF-61A1-8D4E-B8FB-3D1C5779174D}" type="datetimeFigureOut">
              <a:rPr lang="nl-NL" smtClean="0"/>
              <a:t>10/16/13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ED71-C4D8-F947-A955-34F193FE08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2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Linking</a:t>
            </a:r>
            <a:r>
              <a:rPr lang="nl-NL" dirty="0" smtClean="0"/>
              <a:t> </a:t>
            </a:r>
            <a:r>
              <a:rPr lang="nl-NL" dirty="0" err="1" smtClean="0"/>
              <a:t>sequences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annotations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25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Placing</a:t>
            </a:r>
            <a:r>
              <a:rPr lang="nl-NL" dirty="0" smtClean="0"/>
              <a:t> a locus on a </a:t>
            </a:r>
            <a:r>
              <a:rPr lang="nl-NL" dirty="0" err="1" smtClean="0"/>
              <a:t>genome</a:t>
            </a:r>
            <a:r>
              <a:rPr lang="nl-NL" dirty="0" smtClean="0"/>
              <a:t>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Given</a:t>
            </a:r>
            <a:r>
              <a:rPr lang="nl-NL" dirty="0" smtClean="0"/>
              <a:t> a </a:t>
            </a:r>
            <a:r>
              <a:rPr lang="nl-NL" dirty="0" err="1" smtClean="0"/>
              <a:t>sequence</a:t>
            </a:r>
            <a:r>
              <a:rPr lang="nl-NL" dirty="0" smtClean="0"/>
              <a:t> (say, a gene) </a:t>
            </a:r>
            <a:r>
              <a:rPr lang="nl-NL" dirty="0" err="1" smtClean="0"/>
              <a:t>and</a:t>
            </a:r>
            <a:r>
              <a:rPr lang="nl-NL" dirty="0" smtClean="0"/>
              <a:t> a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genome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Index the </a:t>
            </a:r>
            <a:r>
              <a:rPr lang="nl-NL" dirty="0" err="1" smtClean="0"/>
              <a:t>genome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local</a:t>
            </a:r>
            <a:r>
              <a:rPr lang="nl-NL" dirty="0" smtClean="0"/>
              <a:t> BLAST (</a:t>
            </a:r>
            <a:r>
              <a:rPr lang="nl-NL" b="1" i="1" dirty="0" err="1" smtClean="0"/>
              <a:t>makeblastdb</a:t>
            </a:r>
            <a:r>
              <a:rPr lang="nl-NL" b="1" i="1" dirty="0" smtClean="0"/>
              <a:t> –</a:t>
            </a:r>
            <a:r>
              <a:rPr lang="nl-NL" b="1" i="1" dirty="0" err="1" smtClean="0"/>
              <a:t>dbtype</a:t>
            </a:r>
            <a:r>
              <a:rPr lang="nl-NL" b="1" i="1" dirty="0" smtClean="0"/>
              <a:t> </a:t>
            </a:r>
            <a:r>
              <a:rPr lang="nl-NL" b="1" i="1" dirty="0" err="1" smtClean="0"/>
              <a:t>nucl</a:t>
            </a:r>
            <a:r>
              <a:rPr lang="nl-NL" b="1" i="1" dirty="0" smtClean="0"/>
              <a:t> –in &lt;</a:t>
            </a:r>
            <a:r>
              <a:rPr lang="nl-NL" b="1" i="1" dirty="0" err="1" smtClean="0"/>
              <a:t>genome.fasta</a:t>
            </a:r>
            <a:r>
              <a:rPr lang="nl-NL" b="1" i="1" dirty="0" smtClean="0"/>
              <a:t>&gt;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Query the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against</a:t>
            </a:r>
            <a:r>
              <a:rPr lang="nl-NL" dirty="0" smtClean="0"/>
              <a:t> the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genome</a:t>
            </a:r>
            <a:r>
              <a:rPr lang="nl-NL" dirty="0" smtClean="0"/>
              <a:t> (</a:t>
            </a:r>
            <a:r>
              <a:rPr lang="nl-NL" b="1" i="1" dirty="0" err="1" smtClean="0"/>
              <a:t>blastn</a:t>
            </a:r>
            <a:r>
              <a:rPr lang="nl-NL" b="1" i="1" dirty="0" smtClean="0"/>
              <a:t> -</a:t>
            </a:r>
            <a:r>
              <a:rPr lang="nl-NL" b="1" i="1" dirty="0" err="1" smtClean="0"/>
              <a:t>db</a:t>
            </a:r>
            <a:r>
              <a:rPr lang="nl-NL" b="1" i="1" dirty="0" smtClean="0"/>
              <a:t> </a:t>
            </a:r>
            <a:r>
              <a:rPr lang="nl-NL" b="1" i="1" dirty="0" smtClean="0"/>
              <a:t>&lt;</a:t>
            </a:r>
            <a:r>
              <a:rPr lang="nl-NL" b="1" i="1" dirty="0" err="1" smtClean="0"/>
              <a:t>genome.fasta</a:t>
            </a:r>
            <a:r>
              <a:rPr lang="nl-NL" b="1" i="1" dirty="0" smtClean="0"/>
              <a:t>&gt;</a:t>
            </a:r>
            <a:r>
              <a:rPr lang="nl-NL" b="1" i="1" dirty="0" smtClean="0"/>
              <a:t> -query &lt;</a:t>
            </a:r>
            <a:r>
              <a:rPr lang="nl-NL" b="1" i="1" dirty="0" err="1" smtClean="0"/>
              <a:t>sequence.fasta</a:t>
            </a:r>
            <a:r>
              <a:rPr lang="nl-NL" b="1" i="1" dirty="0" smtClean="0"/>
              <a:t>&gt;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Parse</a:t>
            </a:r>
            <a:r>
              <a:rPr lang="nl-NL" dirty="0" smtClean="0"/>
              <a:t> the </a:t>
            </a:r>
            <a:r>
              <a:rPr lang="nl-NL" dirty="0" err="1" smtClean="0"/>
              <a:t>result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get the </a:t>
            </a:r>
            <a:r>
              <a:rPr lang="nl-NL" dirty="0" err="1" smtClean="0"/>
              <a:t>genomic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15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Fetching</a:t>
            </a:r>
            <a:r>
              <a:rPr lang="nl-NL" dirty="0" smtClean="0"/>
              <a:t> a consensus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genomic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 the </a:t>
            </a:r>
            <a:r>
              <a:rPr lang="nl-NL" dirty="0" err="1" smtClean="0"/>
              <a:t>previous</a:t>
            </a:r>
            <a:r>
              <a:rPr lang="nl-NL" dirty="0" smtClean="0"/>
              <a:t> </a:t>
            </a:r>
            <a:r>
              <a:rPr lang="nl-NL" dirty="0" err="1" smtClean="0"/>
              <a:t>session</a:t>
            </a:r>
            <a:r>
              <a:rPr lang="nl-NL" dirty="0" smtClean="0"/>
              <a:t> we </a:t>
            </a:r>
            <a:r>
              <a:rPr lang="nl-NL" dirty="0" err="1" smtClean="0"/>
              <a:t>learned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fetch</a:t>
            </a:r>
            <a:r>
              <a:rPr lang="nl-NL" dirty="0" smtClean="0"/>
              <a:t> a consensus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b="1" i="1" dirty="0" err="1" smtClean="0"/>
              <a:t>samtools</a:t>
            </a:r>
            <a:r>
              <a:rPr lang="nl-NL" b="1" i="1" dirty="0" smtClean="0"/>
              <a:t> </a:t>
            </a:r>
            <a:r>
              <a:rPr lang="nl-NL" b="1" i="1" dirty="0" err="1" smtClean="0"/>
              <a:t>mpileup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friends</a:t>
            </a:r>
            <a:r>
              <a:rPr lang="nl-NL" dirty="0" smtClean="0"/>
              <a:t>)</a:t>
            </a:r>
          </a:p>
          <a:p>
            <a:r>
              <a:rPr lang="nl-NL" dirty="0" smtClean="0"/>
              <a:t>We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get the </a:t>
            </a:r>
            <a:r>
              <a:rPr lang="nl-NL" dirty="0" err="1" smtClean="0"/>
              <a:t>homolog</a:t>
            </a:r>
            <a:r>
              <a:rPr lang="nl-NL" dirty="0" smtClean="0"/>
              <a:t>(s)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unknown</a:t>
            </a:r>
            <a:r>
              <a:rPr lang="nl-NL" dirty="0" smtClean="0"/>
              <a:t> input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our</a:t>
            </a:r>
            <a:r>
              <a:rPr lang="nl-NL" dirty="0" smtClean="0"/>
              <a:t> BAM file.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1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 the file </a:t>
            </a:r>
            <a:r>
              <a:rPr lang="nl-NL" b="1" i="1" dirty="0" smtClean="0"/>
              <a:t>data/</a:t>
            </a:r>
            <a:r>
              <a:rPr lang="nl-NL" b="1" i="1" dirty="0" err="1" smtClean="0"/>
              <a:t>fasta</a:t>
            </a:r>
            <a:r>
              <a:rPr lang="nl-NL" b="1" i="1" dirty="0" smtClean="0"/>
              <a:t>/</a:t>
            </a:r>
            <a:r>
              <a:rPr lang="nl-NL" b="1" i="1" dirty="0" err="1" smtClean="0"/>
              <a:t>query.fa</a:t>
            </a:r>
            <a:r>
              <a:rPr lang="nl-NL" dirty="0" smtClean="0"/>
              <a:t>:</a:t>
            </a:r>
          </a:p>
          <a:p>
            <a:pPr lvl="1"/>
            <a:r>
              <a:rPr lang="nl-NL" dirty="0" err="1" smtClean="0"/>
              <a:t>find</a:t>
            </a:r>
            <a:r>
              <a:rPr lang="nl-NL" dirty="0" smtClean="0"/>
              <a:t> out,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BLASTing</a:t>
            </a:r>
            <a:r>
              <a:rPr lang="nl-NL" dirty="0" smtClean="0"/>
              <a:t>, the </a:t>
            </a:r>
            <a:r>
              <a:rPr lang="nl-NL" dirty="0" err="1" smtClean="0"/>
              <a:t>genomic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 of the best hit on the </a:t>
            </a:r>
            <a:r>
              <a:rPr lang="nl-NL" dirty="0" err="1" smtClean="0"/>
              <a:t>reference</a:t>
            </a:r>
            <a:r>
              <a:rPr lang="nl-NL" dirty="0" smtClean="0"/>
              <a:t> </a:t>
            </a:r>
            <a:r>
              <a:rPr lang="nl-NL" dirty="0" err="1" smtClean="0"/>
              <a:t>genome</a:t>
            </a:r>
            <a:endParaRPr lang="nl-NL" dirty="0" smtClean="0"/>
          </a:p>
          <a:p>
            <a:pPr lvl="1"/>
            <a:r>
              <a:rPr lang="nl-NL" dirty="0" err="1" smtClean="0"/>
              <a:t>find</a:t>
            </a:r>
            <a:r>
              <a:rPr lang="nl-NL" dirty="0" smtClean="0"/>
              <a:t> out the ID(s) of features </a:t>
            </a:r>
            <a:r>
              <a:rPr lang="nl-NL" dirty="0" err="1" smtClean="0"/>
              <a:t>near</a:t>
            </a:r>
            <a:r>
              <a:rPr lang="nl-NL" dirty="0" smtClean="0"/>
              <a:t>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coordinates</a:t>
            </a:r>
            <a:r>
              <a:rPr lang="nl-NL" dirty="0" smtClean="0"/>
              <a:t> in the GFF3 file</a:t>
            </a:r>
          </a:p>
          <a:p>
            <a:pPr lvl="1"/>
            <a:r>
              <a:rPr lang="nl-NL" dirty="0" smtClean="0"/>
              <a:t>extract the </a:t>
            </a:r>
            <a:r>
              <a:rPr lang="nl-NL" dirty="0" err="1" smtClean="0"/>
              <a:t>homologous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feature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smtClean="0"/>
              <a:t>BAM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1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176</Words>
  <Application>Microsoft Macintosh PowerPoint</Application>
  <PresentationFormat>Diavoorstelling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Office-thema</vt:lpstr>
      <vt:lpstr>Linking sequences with annotations</vt:lpstr>
      <vt:lpstr>Placing a locus on a genome </vt:lpstr>
      <vt:lpstr>Fetching a consensus sequence by genomic coordinates</vt:lpstr>
      <vt:lpstr>Exercise</vt:lpstr>
    </vt:vector>
  </TitlesOfParts>
  <Company>NCB Naturalis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sequences with annotations</dc:title>
  <dc:creator>Vos, R.A.</dc:creator>
  <cp:lastModifiedBy>Vos, R.A.</cp:lastModifiedBy>
  <cp:revision>10</cp:revision>
  <dcterms:created xsi:type="dcterms:W3CDTF">2013-10-16T09:53:18Z</dcterms:created>
  <dcterms:modified xsi:type="dcterms:W3CDTF">2013-10-17T13:12:45Z</dcterms:modified>
</cp:coreProperties>
</file>