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843E-FABA-5647-BE09-469D1564CF94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2C1A-5C65-4B44-A3E8-333699168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Format &amp;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10.00-10.30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($fields[1] &amp; 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script to filter either aligned or unaligned entries in SAM STDIN to STDOUT along with the Sam headers (use a </a:t>
            </a:r>
            <a:r>
              <a:rPr lang="en-US" dirty="0" err="1" smtClean="0"/>
              <a:t>commandline</a:t>
            </a:r>
            <a:r>
              <a:rPr lang="en-US" dirty="0" smtClean="0"/>
              <a:t> switch)</a:t>
            </a:r>
          </a:p>
          <a:p>
            <a:r>
              <a:rPr lang="en-US" dirty="0" smtClean="0"/>
              <a:t>Modify process </a:t>
            </a:r>
            <a:r>
              <a:rPr lang="en-US" smtClean="0"/>
              <a:t>in Exercise 1 </a:t>
            </a:r>
            <a:r>
              <a:rPr lang="en-US" dirty="0" smtClean="0"/>
              <a:t>to create sorted </a:t>
            </a:r>
            <a:r>
              <a:rPr lang="en-US" dirty="0" err="1" smtClean="0"/>
              <a:t>aligned.bam</a:t>
            </a:r>
            <a:r>
              <a:rPr lang="en-US" dirty="0" smtClean="0"/>
              <a:t> and </a:t>
            </a:r>
            <a:r>
              <a:rPr lang="en-US" dirty="0" err="1" smtClean="0"/>
              <a:t>unaligned.bam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Prove you can merge these back to form a copy of the original </a:t>
            </a:r>
            <a:r>
              <a:rPr lang="en-US" dirty="0" err="1" smtClean="0"/>
              <a:t>aln.bam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(</a:t>
            </a:r>
            <a:r>
              <a:rPr lang="en-US" dirty="0" err="1" smtClean="0"/>
              <a:t>dont</a:t>
            </a:r>
            <a:r>
              <a:rPr lang="en-US" dirty="0" smtClean="0"/>
              <a:t> cheat)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b</a:t>
            </a:r>
            <a:r>
              <a:rPr lang="en-US" dirty="0" smtClean="0"/>
              <a:t> answers_d2s1 origin/answers_d2s1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edit </a:t>
            </a:r>
            <a:r>
              <a:rPr lang="en-US" dirty="0" err="1" smtClean="0"/>
              <a:t>src/filter_sam.pl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edit/run </a:t>
            </a:r>
            <a:r>
              <a:rPr lang="en-US" dirty="0" err="1" smtClean="0"/>
              <a:t>src/</a:t>
            </a:r>
            <a:r>
              <a:rPr lang="en-US" dirty="0" err="1" smtClean="0"/>
              <a:t>Plasmodium.sh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checkout master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449</Words>
  <Application>Microsoft Macintosh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Sam Format &amp;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  <vt:lpstr>Answers (dont cheat)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Office 2004 User</cp:lastModifiedBy>
  <cp:revision>17</cp:revision>
  <dcterms:created xsi:type="dcterms:W3CDTF">2012-09-10T16:26:47Z</dcterms:created>
  <dcterms:modified xsi:type="dcterms:W3CDTF">2012-09-10T16:27:06Z</dcterms:modified>
</cp:coreProperties>
</file>