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57" r:id="rId5"/>
    <p:sldId id="271" r:id="rId6"/>
    <p:sldId id="261" r:id="rId7"/>
    <p:sldId id="259" r:id="rId8"/>
    <p:sldId id="270" r:id="rId9"/>
    <p:sldId id="262" r:id="rId10"/>
    <p:sldId id="267" r:id="rId11"/>
    <p:sldId id="265" r:id="rId12"/>
    <p:sldId id="273" r:id="rId13"/>
    <p:sldId id="266" r:id="rId14"/>
    <p:sldId id="269" r:id="rId15"/>
    <p:sldId id="264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D7BB8-CB0F-3147-8597-AF5DC6013C28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96D-1FDB-3747-BF38-2B83E9AFC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bash scripting. Exercise: iterate over a set of files in a directory to perform an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 command line program that tests validity</a:t>
            </a:r>
            <a:r>
              <a:rPr lang="en-US" baseline="0" dirty="0" smtClean="0"/>
              <a:t> of </a:t>
            </a:r>
            <a:r>
              <a:rPr lang="en-US" baseline="0" smtClean="0"/>
              <a:t>FASTQ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2BD6-7320-8A4C-B5BF-960FC4D0504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11:00</a:t>
            </a:r>
            <a:r>
              <a:rPr lang="en-US" smtClean="0"/>
              <a:t>-11.45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saw in the UNIX environment, variables are things with a fixed name (e.g. "PATH") and a variable value.</a:t>
            </a:r>
          </a:p>
          <a:p>
            <a:r>
              <a:rPr lang="en-US" dirty="0" smtClean="0"/>
              <a:t>Variables can be assigned from simple values (or other variables):</a:t>
            </a:r>
            <a:br>
              <a:rPr lang="en-US" dirty="0" smtClean="0"/>
            </a:br>
            <a:r>
              <a:rPr lang="en-US" sz="2800" dirty="0" smtClean="0">
                <a:latin typeface="Courier New"/>
                <a:cs typeface="Courier New"/>
              </a:rPr>
              <a:t>$ 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r>
              <a:rPr lang="en-US" sz="2800" dirty="0" smtClean="0">
                <a:latin typeface="Courier New"/>
                <a:cs typeface="Courier New"/>
              </a:rPr>
              <a:t>='Hello World!'; echo $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Variables can also be assigned from the output of commands, using "</a:t>
            </a:r>
            <a:r>
              <a:rPr lang="en-US" dirty="0" err="1" smtClean="0"/>
              <a:t>backticks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to assign a file listing to a variable: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mylist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`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To assign a list of all text files except for </a:t>
            </a:r>
            <a:r>
              <a:rPr lang="en-US" dirty="0" err="1" smtClean="0"/>
              <a:t>README.txt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'`</a:t>
            </a:r>
          </a:p>
          <a:p>
            <a:r>
              <a:rPr lang="en-US" dirty="0" smtClean="0"/>
              <a:t>In place of `</a:t>
            </a:r>
            <a:r>
              <a:rPr lang="en-US" dirty="0" err="1" smtClean="0"/>
              <a:t>backticks</a:t>
            </a:r>
            <a:r>
              <a:rPr lang="en-US" dirty="0" smtClean="0"/>
              <a:t>`, this works also: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=$(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need to do something only if a certain condition is true. For example, only create a file if it doesn't exist yet: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if [ ! -</a:t>
            </a:r>
            <a:r>
              <a:rPr lang="en-US" dirty="0" err="1" smtClean="0"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 "filename" ]; then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touch filename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you need to do the same thing multiple times, e.g. loop over all files (words):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=`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`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for file in $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; do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echo $file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done</a:t>
            </a:r>
          </a:p>
          <a:p>
            <a:r>
              <a:rPr lang="en-US" dirty="0" smtClean="0"/>
              <a:t>Shell scripting also has loops with counter variables, "while" loops,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973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 or =</a:t>
                      </a:r>
                      <a:r>
                        <a:rPr lang="en-US" baseline="0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-ne or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lt</a:t>
                      </a:r>
                      <a:r>
                        <a:rPr lang="en-US" dirty="0" smtClean="0"/>
                        <a:t> or \&lt;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 or \&gt;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is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 or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 or equals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File tests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6175"/>
                <a:gridCol w="2895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regular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readable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writable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executable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not zero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modified since last 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own the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ID is same</a:t>
                      </a:r>
                      <a:r>
                        <a:rPr lang="en-US" baseline="0" dirty="0" smtClean="0"/>
                        <a:t> as yours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 simple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simple shell script that: </a:t>
            </a:r>
          </a:p>
          <a:p>
            <a:pPr lvl="1"/>
            <a:r>
              <a:rPr lang="en-US" sz="2400" dirty="0" smtClean="0"/>
              <a:t>uses "</a:t>
            </a:r>
            <a:r>
              <a:rPr lang="en-US" sz="2400" dirty="0" err="1" smtClean="0"/>
              <a:t>perl</a:t>
            </a:r>
            <a:r>
              <a:rPr lang="en-US" sz="2400" dirty="0" smtClean="0"/>
              <a:t> bin/</a:t>
            </a:r>
            <a:r>
              <a:rPr lang="en-US" sz="2400" dirty="0" err="1" smtClean="0"/>
              <a:t>fastqvalidate.pl</a:t>
            </a:r>
            <a:r>
              <a:rPr lang="en-US" sz="2400" dirty="0" smtClean="0"/>
              <a:t> $file"</a:t>
            </a:r>
          </a:p>
          <a:p>
            <a:pPr lvl="1"/>
            <a:r>
              <a:rPr lang="en-US" sz="2400" dirty="0" smtClean="0"/>
              <a:t>validates all FASTQ files in the data/</a:t>
            </a:r>
            <a:r>
              <a:rPr lang="en-US" sz="2400" dirty="0" err="1" smtClean="0"/>
              <a:t>fastq</a:t>
            </a:r>
            <a:r>
              <a:rPr lang="en-US" sz="2400" dirty="0" smtClean="0"/>
              <a:t> folder</a:t>
            </a:r>
          </a:p>
          <a:p>
            <a:pPr lvl="1"/>
            <a:r>
              <a:rPr lang="en-US" sz="2400" dirty="0" smtClean="0"/>
              <a:t>prints out the names of invalid files</a:t>
            </a:r>
          </a:p>
          <a:p>
            <a:r>
              <a:rPr lang="en-US" sz="2800" dirty="0" smtClean="0"/>
              <a:t>If </a:t>
            </a:r>
            <a:r>
              <a:rPr lang="en-US" sz="2800" dirty="0" err="1" smtClean="0"/>
              <a:t>fastqvalidate.pl</a:t>
            </a:r>
            <a:r>
              <a:rPr lang="en-US" sz="2800" dirty="0" smtClean="0"/>
              <a:t> dies (i.e. invalid file) the exit code $? should be non-zero. Use this.</a:t>
            </a:r>
          </a:p>
          <a:p>
            <a:r>
              <a:rPr lang="en-US" sz="2800" smtClean="0"/>
              <a:t>From </a:t>
            </a:r>
            <a:r>
              <a:rPr lang="en-US" sz="2800" dirty="0" smtClean="0"/>
              <a:t>the file names you can see which should not validate: error_*</a:t>
            </a:r>
          </a:p>
          <a:p>
            <a:r>
              <a:rPr lang="en-US" sz="2800" dirty="0" smtClean="0"/>
              <a:t>Bash manual: http://</a:t>
            </a:r>
            <a:r>
              <a:rPr lang="en-US" sz="2800" dirty="0" err="1" smtClean="0"/>
              <a:t>www.tldp.org</a:t>
            </a:r>
            <a:r>
              <a:rPr lang="en-US" sz="2800" dirty="0" smtClean="0"/>
              <a:t>/LDP/abs/html/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checkout –</a:t>
            </a:r>
            <a:r>
              <a:rPr lang="en-US" dirty="0" err="1" smtClean="0"/>
              <a:t>b</a:t>
            </a:r>
            <a:r>
              <a:rPr lang="en-US" dirty="0" smtClean="0"/>
              <a:t> answers_d2s2 origin/answers_d2s2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 edit</a:t>
            </a:r>
            <a:r>
              <a:rPr lang="en-US" dirty="0" smtClean="0"/>
              <a:t>/run </a:t>
            </a:r>
            <a:r>
              <a:rPr lang="en-US" dirty="0" err="1" smtClean="0"/>
              <a:t>src/</a:t>
            </a:r>
            <a:r>
              <a:rPr lang="en-US" dirty="0" err="1" smtClean="0"/>
              <a:t>validate_fastqs.sh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mtClean="0"/>
              <a:t>checkout master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line (or console, shell, terminal) is a text-based interface to the operating system.</a:t>
            </a:r>
          </a:p>
          <a:p>
            <a:r>
              <a:rPr lang="en-US" dirty="0" smtClean="0"/>
              <a:t>Instead of typing shell commands one by one, we can put them in a text file and execute that.</a:t>
            </a:r>
          </a:p>
          <a:p>
            <a:r>
              <a:rPr lang="en-US" dirty="0" smtClean="0"/>
              <a:t>This is called </a:t>
            </a:r>
            <a:r>
              <a:rPr lang="en-US" i="1" dirty="0" smtClean="0"/>
              <a:t>scripting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(“scripting”)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we program the UNIX shell, the program is a re-run of commands that we could also type and execute one-by-one in a terminal window*. </a:t>
            </a:r>
          </a:p>
          <a:p>
            <a:r>
              <a:rPr lang="en-US" dirty="0" smtClean="0"/>
              <a:t>Other environments can be scripted in a similar way, for example: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R</a:t>
            </a:r>
          </a:p>
          <a:p>
            <a:pPr>
              <a:buNone/>
            </a:pPr>
            <a:r>
              <a:rPr lang="en-US" sz="2595" i="1" dirty="0" smtClean="0"/>
              <a:t>* plus extra syntax sugar!</a:t>
            </a:r>
            <a:endParaRPr lang="en-US" sz="2595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ways to organize the instructions in source code.</a:t>
            </a:r>
          </a:p>
          <a:p>
            <a:r>
              <a:rPr lang="en-US" dirty="0" smtClean="0"/>
              <a:t>The most intuitive way is simply by having all instruction be executed linearly, from top to bottom, i.e. “procedural” or “imperative” programming.</a:t>
            </a:r>
          </a:p>
          <a:p>
            <a:r>
              <a:rPr lang="en-US" dirty="0" smtClean="0"/>
              <a:t>UNIX shell programming is by-and-large imperative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 learning shell scripting?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Shell scripting is often the lowest common denominator, useful for simple tasks all team members need to understand or build upon.</a:t>
            </a:r>
          </a:p>
          <a:p>
            <a:r>
              <a:rPr lang="en-US" dirty="0" smtClean="0"/>
              <a:t>Shell scripting constructs (e.g. looping over a set of files) are too useful not to know when working on the command line.</a:t>
            </a:r>
          </a:p>
          <a:p>
            <a:r>
              <a:rPr lang="en-US" dirty="0" smtClean="0"/>
              <a:t>The shell is always there, even if other tools are not.</a:t>
            </a:r>
          </a:p>
          <a:p>
            <a:r>
              <a:rPr lang="en-US" dirty="0" smtClean="0"/>
              <a:t>Some Grid architectures work best/easiest with shell script job submission files.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Scripts can be executed by invoking the interpreter followed by the script name: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Scripts can also be made executable so they behave like any other program: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chmod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u</a:t>
            </a:r>
            <a:r>
              <a:rPr lang="en-US" dirty="0" smtClean="0">
                <a:latin typeface="Courier New"/>
                <a:cs typeface="Courier New"/>
              </a:rPr>
              <a:t>=+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./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But how does the operating system know how to execute the script?</a:t>
            </a:r>
            <a:endParaRPr lang="en-US" dirty="0"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Shebang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scripts start with the magic characters </a:t>
            </a:r>
            <a:r>
              <a:rPr lang="en-US" dirty="0" smtClean="0">
                <a:latin typeface="Courier New"/>
                <a:cs typeface="Courier New"/>
              </a:rPr>
              <a:t>#! </a:t>
            </a:r>
            <a:r>
              <a:rPr lang="en-US" dirty="0" smtClean="0"/>
              <a:t>and the path to an interpreter, e.g.: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#!/bin/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When such a script is executed, the operating system will pass the script to the interpreter in the shebang, i.e.:</a:t>
            </a:r>
            <a:br>
              <a:rPr lang="en-US" dirty="0" smtClean="0"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becomes </a:t>
            </a:r>
            <a:r>
              <a:rPr lang="en-US" sz="2400" dirty="0" smtClean="0">
                <a:latin typeface="Courier New"/>
                <a:cs typeface="Courier New"/>
              </a:rPr>
              <a:t>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example creates a simple shell script called '</a:t>
            </a:r>
            <a:r>
              <a:rPr lang="en-US" dirty="0" err="1" smtClean="0"/>
              <a:t>myscript.sh</a:t>
            </a:r>
            <a:r>
              <a:rPr lang="en-US" dirty="0" smtClean="0"/>
              <a:t>', makes it executable and runs it:</a:t>
            </a: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'#!/bin/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' 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'echo "Hello World!"'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–la *'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err="1" smtClean="0">
                <a:latin typeface="Courier New"/>
                <a:cs typeface="Courier New"/>
              </a:rPr>
              <a:t>chmod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u</a:t>
            </a:r>
            <a:r>
              <a:rPr lang="en-US" sz="2400" dirty="0" smtClean="0">
                <a:latin typeface="Courier New"/>
                <a:cs typeface="Courier New"/>
              </a:rPr>
              <a:t>=+</a:t>
            </a:r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practice to explain all but the most trivial source code, both to yourself and to others.</a:t>
            </a:r>
          </a:p>
          <a:p>
            <a:r>
              <a:rPr lang="en-US" dirty="0" smtClean="0"/>
              <a:t>Comments are the way to explain source code from a developer point of view.</a:t>
            </a:r>
          </a:p>
          <a:p>
            <a:r>
              <a:rPr lang="en-US" dirty="0" smtClean="0"/>
              <a:t>In shell (and many other) scripting languages, anything followed by </a:t>
            </a:r>
            <a:r>
              <a:rPr lang="en-US" b="1" dirty="0" smtClean="0">
                <a:latin typeface="Courier New"/>
                <a:cs typeface="Courier New"/>
              </a:rPr>
              <a:t>#</a:t>
            </a:r>
            <a:r>
              <a:rPr lang="en-US" dirty="0" smtClean="0"/>
              <a:t> is a comment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1032</Words>
  <Application>Microsoft Macintosh PowerPoint</Application>
  <PresentationFormat>On-screen Show (4:3)</PresentationFormat>
  <Paragraphs>117</Paragraphs>
  <Slides>16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Command line scripting</vt:lpstr>
      <vt:lpstr>The command line shell</vt:lpstr>
      <vt:lpstr>Interpreted (“scripting”) languages</vt:lpstr>
      <vt:lpstr>Imperative programming</vt:lpstr>
      <vt:lpstr>Why bother learning shell scripting?</vt:lpstr>
      <vt:lpstr>Executing a script</vt:lpstr>
      <vt:lpstr>Shebang line</vt:lpstr>
      <vt:lpstr>Example</vt:lpstr>
      <vt:lpstr>Comments</vt:lpstr>
      <vt:lpstr>Variables</vt:lpstr>
      <vt:lpstr>Backticks</vt:lpstr>
      <vt:lpstr>Conditionals</vt:lpstr>
      <vt:lpstr>Loops</vt:lpstr>
      <vt:lpstr>Tests</vt:lpstr>
      <vt:lpstr>Exercise: a simple shell script</vt:lpstr>
      <vt:lpstr>Answers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scripting</dc:title>
  <dc:creator>Rutger Vos</dc:creator>
  <cp:lastModifiedBy>Office 2004 User</cp:lastModifiedBy>
  <cp:revision>68</cp:revision>
  <dcterms:created xsi:type="dcterms:W3CDTF">2012-09-10T16:27:13Z</dcterms:created>
  <dcterms:modified xsi:type="dcterms:W3CDTF">2012-09-10T16:27:32Z</dcterms:modified>
</cp:coreProperties>
</file>