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1.jpeg" ContentType="image/jpe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1141F1-A161-41E1-B151-F1E111B1F1C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Introduce data sharing platforms. Short read archives. Sneaker net. Open data movement. Databases, FTP, rsync, WeShare, DropBox, Google Drive, github, galaxy data sets, biotorrents. Exercise FTP?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F18111-F121-4181-A121-D12151C1F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Here do: upload data to your local galaxy instance, which means configuring universe_wsg.ini to: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make yourself admin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look in a data folder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import the contents of that folder in a data library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5131D1-A171-4101-A131-71A181617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5800" cy="3976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5800" cy="3976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sharing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Upload data using FTP</a:t>
            </a:r>
            <a:endParaRPr/>
          </a:p>
        </p:txBody>
      </p:sp>
      <p:pic>
        <p:nvPicPr>
          <p:cNvPr descr="" id="167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00" y="1600200"/>
            <a:ext cx="7198920" cy="442008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Fetch data from a URL</a:t>
            </a:r>
            <a:endParaRPr/>
          </a:p>
        </p:txBody>
      </p:sp>
      <p:pic>
        <p:nvPicPr>
          <p:cNvPr descr="" id="16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00" y="1523880"/>
            <a:ext cx="7198920" cy="46090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Import from data library</a:t>
            </a:r>
            <a:endParaRPr/>
          </a:p>
        </p:txBody>
      </p:sp>
      <p:pic>
        <p:nvPicPr>
          <p:cNvPr descr="" id="171" name="Content Placeholder 6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00" y="1905120"/>
            <a:ext cx="7198920" cy="34714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Fetch data from proxy service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612720" y="1600200"/>
            <a:ext cx="7768440" cy="220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User submits proxy request to Galaxy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Galaxy forwards request to remote service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Service returns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Galaxy infers data type and presents results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sharing/publishing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990720" y="1386000"/>
            <a:ext cx="2742120" cy="3591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Galaxy platform allows users to publish and share their data, for example as supplemental materials to a publication*</a:t>
            </a:r>
            <a:endParaRPr/>
          </a:p>
        </p:txBody>
      </p:sp>
      <p:pic>
        <p:nvPicPr>
          <p:cNvPr descr="" id="176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1619280"/>
            <a:ext cx="4042080" cy="3645720"/>
          </a:xfrm>
          <a:prstGeom prst="rect">
            <a:avLst/>
          </a:prstGeom>
        </p:spPr>
      </p:pic>
      <p:sp>
        <p:nvSpPr>
          <p:cNvPr id="177" name="CustomShape 3"/>
          <p:cNvSpPr/>
          <p:nvPr/>
        </p:nvSpPr>
        <p:spPr>
          <a:xfrm>
            <a:off x="1256760" y="5879160"/>
            <a:ext cx="659808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 example: http://genome.cshlp.org/content/19/11/2144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Exercise: managed data libraries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57200" y="1507320"/>
            <a:ext cx="8503200" cy="4815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Edit universe_wsg.ini to un-comment and specify: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Admin rights for your account (admin_users)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Allow pasting paths to files (allow_library_path_paste)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Kill the current galaxy process if it is running: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ps ax | grep galaxy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kill the shell and python processes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Restart galaxy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Create a data library with some files in it: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Admin &gt; Manage data libraries &gt; Create new...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Add data sets &gt; change upload option to filesystem paths and paste in: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/gsd/To_Participant/ARANGS13/1-U0015717_GTGGCC_L005_R1_001.fastq.gz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/gsd/To_Participant/ARANGS13/1-U0015717_GTGGCC_L005_R2_001.fastq.gz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NGS data volumes</a:t>
            </a:r>
            <a:endParaRPr/>
          </a:p>
        </p:txBody>
      </p:sp>
      <p:pic>
        <p:nvPicPr>
          <p:cNvPr descr="" id="145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8520" cy="4524840"/>
          </a:xfrm>
          <a:prstGeom prst="rect">
            <a:avLst/>
          </a:prstGeom>
        </p:spPr>
      </p:pic>
      <p:sp>
        <p:nvSpPr>
          <p:cNvPr id="146" name="CustomShape 2"/>
          <p:cNvSpPr/>
          <p:nvPr/>
        </p:nvSpPr>
        <p:spPr>
          <a:xfrm>
            <a:off x="2728080" y="6248520"/>
            <a:ext cx="376488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doi: 10.1186/gb-2010-11-5-207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SRA database growth</a:t>
            </a:r>
            <a:endParaRPr/>
          </a:p>
        </p:txBody>
      </p:sp>
      <p:pic>
        <p:nvPicPr>
          <p:cNvPr descr="" id="148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8520" cy="4524840"/>
          </a:xfrm>
          <a:prstGeom prst="rect">
            <a:avLst/>
          </a:prstGeom>
        </p:spPr>
      </p:pic>
      <p:sp>
        <p:nvSpPr>
          <p:cNvPr id="149" name="CustomShape 2"/>
          <p:cNvSpPr/>
          <p:nvPr/>
        </p:nvSpPr>
        <p:spPr>
          <a:xfrm>
            <a:off x="2254320" y="6248520"/>
            <a:ext cx="471132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http://www.ncbi.nlm.nih.gov/Traces/sra/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Big Data”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914400" y="2046600"/>
            <a:ext cx="3961440" cy="397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NGS has led to massive data sets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formats are simple, binary, and/or compressed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Still, people drive around with USB hard disks</a:t>
            </a:r>
            <a:endParaRPr/>
          </a:p>
        </p:txBody>
      </p:sp>
      <p:pic>
        <p:nvPicPr>
          <p:cNvPr descr="" id="152" name="Content Placeholder 7"/>
          <p:cNvPicPr/>
          <p:nvPr/>
        </p:nvPicPr>
        <p:blipFill>
          <a:blip r:embed="rId1"/>
          <a:stretch>
            <a:fillRect/>
          </a:stretch>
        </p:blipFill>
        <p:spPr>
          <a:xfrm>
            <a:off x="4963320" y="2019960"/>
            <a:ext cx="3036600" cy="399852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SneakerNet</a:t>
            </a:r>
            <a:endParaRPr/>
          </a:p>
        </p:txBody>
      </p:sp>
      <p:pic>
        <p:nvPicPr>
          <p:cNvPr descr="" id="154" name="Content Placeholder 8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8520" cy="45248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Internet data sharing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704880" y="1456200"/>
            <a:ext cx="40374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Relational databases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File servers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FTP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Rsync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WebDAV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HTTP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Version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Peer-to-peer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Biotorrents</a:t>
            </a:r>
            <a:endParaRPr/>
          </a:p>
        </p:txBody>
      </p:sp>
      <p:pic>
        <p:nvPicPr>
          <p:cNvPr descr="" id="157" name="Content Placeholder 9"/>
          <p:cNvPicPr/>
          <p:nvPr/>
        </p:nvPicPr>
        <p:blipFill>
          <a:blip r:embed="rId1"/>
          <a:stretch>
            <a:fillRect/>
          </a:stretch>
        </p:blipFill>
        <p:spPr>
          <a:xfrm>
            <a:off x="3934800" y="1540800"/>
            <a:ext cx="4616640" cy="39614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Proprietary systems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371600" y="1981080"/>
            <a:ext cx="2818440" cy="2437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WeShare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Google Drive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DropBox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Amazon S3</a:t>
            </a:r>
            <a:endParaRPr/>
          </a:p>
        </p:txBody>
      </p:sp>
      <p:pic>
        <p:nvPicPr>
          <p:cNvPr descr="" id="160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2088000"/>
            <a:ext cx="4037400" cy="28641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Open data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8228520" cy="38088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"Science is based on building on, reusing and openly criticising the published body of scientific knowledge.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For science to effectively function, and for society to reap the full benefits from scientific endeavours, it is crucial that science data be made open."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4609080" y="5638680"/>
            <a:ext cx="3601800" cy="455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-- PantonPrinciples.org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Galaxy data</a:t>
            </a:r>
            <a:endParaRPr/>
          </a:p>
        </p:txBody>
      </p:sp>
      <p:pic>
        <p:nvPicPr>
          <p:cNvPr descr="" id="165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8520" cy="45248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